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7" r:id="rId2"/>
    <p:sldId id="2693" r:id="rId3"/>
    <p:sldId id="2697" r:id="rId4"/>
    <p:sldId id="2690" r:id="rId5"/>
    <p:sldId id="2701" r:id="rId6"/>
    <p:sldId id="2703" r:id="rId7"/>
    <p:sldId id="2704" r:id="rId8"/>
    <p:sldId id="2705" r:id="rId9"/>
    <p:sldId id="2708" r:id="rId10"/>
    <p:sldId id="2706" r:id="rId11"/>
    <p:sldId id="2709" r:id="rId12"/>
    <p:sldId id="27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BD187-11DF-4A11-981B-DD873077930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A2494AA-F3DE-4E22-AEE3-C38C71EC34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Creation and strengthening of farmer-producing companies  </a:t>
          </a:r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5DD8D9-0ABB-438A-A7DE-B26DB8D2FF15}" type="parTrans" cxnId="{E151E97A-B2EF-4F11-9EE3-50680C51A7DF}">
      <dgm:prSet/>
      <dgm:spPr/>
      <dgm:t>
        <a:bodyPr/>
        <a:lstStyle/>
        <a:p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F4E1EC2-3DD6-4955-A801-6203722EE7FC}" type="sibTrans" cxnId="{E151E97A-B2EF-4F11-9EE3-50680C51A7DF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D7A6B03-0590-47F0-B159-0978415B6A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Value chain study &amp; Development </a:t>
          </a:r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7D0B56-ADD2-444B-8FC3-F59F8562E845}" type="parTrans" cxnId="{4B89C9EC-990A-417E-BB8A-ED6A06CC5DB0}">
      <dgm:prSet/>
      <dgm:spPr/>
      <dgm:t>
        <a:bodyPr/>
        <a:lstStyle/>
        <a:p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DC614C3-F023-466D-870D-65E056D2257F}" type="sibTrans" cxnId="{4B89C9EC-990A-417E-BB8A-ED6A06CC5DB0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763FBEE-A82C-4455-8036-FA56F8A939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Sustainable bio village development </a:t>
          </a:r>
          <a:endParaRPr lang="en-US" sz="20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083D486-529E-4E0D-9466-5B158B8447A9}" type="parTrans" cxnId="{DC23177C-5952-4935-B6A8-D15C8D254DFD}">
      <dgm:prSet/>
      <dgm:spPr/>
      <dgm:t>
        <a:bodyPr/>
        <a:lstStyle/>
        <a:p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D91F433-F5F4-4032-BD41-2B3AB52C7EA7}" type="sibTrans" cxnId="{DC23177C-5952-4935-B6A8-D15C8D254DFD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9DB58E-4709-4583-9328-80D6D43788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Market linkages and Market development </a:t>
          </a:r>
          <a:endParaRPr lang="en-US" sz="20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15E8232-E74D-4C67-97B7-1DC22B751979}" type="parTrans" cxnId="{9A7F0BCF-0D31-4B95-8E0C-11FC7F3D8DD1}">
      <dgm:prSet/>
      <dgm:spPr/>
      <dgm:t>
        <a:bodyPr/>
        <a:lstStyle/>
        <a:p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AE4F6D7-7B8E-43F8-B7CC-F5F8805CA223}" type="sibTrans" cxnId="{9A7F0BCF-0D31-4B95-8E0C-11FC7F3D8DD1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3AAD849-316F-48D4-BD8F-9936A5CB9C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Business plan preparation </a:t>
          </a:r>
          <a:endParaRPr lang="en-US" sz="20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B8419B-64DE-46E3-988D-39899D5C6C95}" type="parTrans" cxnId="{D8D8A391-FB0F-482A-BDC9-5DF0B7DAE2FA}">
      <dgm:prSet/>
      <dgm:spPr/>
      <dgm:t>
        <a:bodyPr/>
        <a:lstStyle/>
        <a:p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CA50F83-4BE0-4A11-A5CB-AF03B0DA2551}" type="sibTrans" cxnId="{D8D8A391-FB0F-482A-BDC9-5DF0B7DAE2FA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C0AE80-669A-44FC-B8DE-8AA11B1042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Research on feasibility of Agroecological practices </a:t>
          </a:r>
        </a:p>
      </dgm:t>
    </dgm:pt>
    <dgm:pt modelId="{86A757AE-9D76-45F8-8FB7-D1D6F504EA79}" type="parTrans" cxnId="{9919A9FE-BEB4-4778-B438-210B8AEC6173}">
      <dgm:prSet/>
      <dgm:spPr/>
      <dgm:t>
        <a:bodyPr/>
        <a:lstStyle/>
        <a:p>
          <a:endParaRPr lang="en-GB"/>
        </a:p>
      </dgm:t>
    </dgm:pt>
    <dgm:pt modelId="{35450EAE-3005-48AC-A6F2-D7A9557DAF62}" type="sibTrans" cxnId="{9919A9FE-BEB4-4778-B438-210B8AEC6173}">
      <dgm:prSet/>
      <dgm:spPr/>
      <dgm:t>
        <a:bodyPr/>
        <a:lstStyle/>
        <a:p>
          <a:endParaRPr lang="en-GB"/>
        </a:p>
      </dgm:t>
    </dgm:pt>
    <dgm:pt modelId="{AB9EF4E5-F337-4C23-B1AE-82DBBD2A07AD}" type="pres">
      <dgm:prSet presAssocID="{4E0BD187-11DF-4A11-981B-DD873077930A}" presName="root" presStyleCnt="0">
        <dgm:presLayoutVars>
          <dgm:dir/>
          <dgm:resizeHandles val="exact"/>
        </dgm:presLayoutVars>
      </dgm:prSet>
      <dgm:spPr/>
    </dgm:pt>
    <dgm:pt modelId="{3D6CD224-8A03-4B82-815F-BF2CB1C76875}" type="pres">
      <dgm:prSet presAssocID="{4E0BD187-11DF-4A11-981B-DD873077930A}" presName="container" presStyleCnt="0">
        <dgm:presLayoutVars>
          <dgm:dir/>
          <dgm:resizeHandles val="exact"/>
        </dgm:presLayoutVars>
      </dgm:prSet>
      <dgm:spPr/>
    </dgm:pt>
    <dgm:pt modelId="{94D7D617-79A4-488F-811D-98C1D6E6A8AC}" type="pres">
      <dgm:prSet presAssocID="{FA2494AA-F3DE-4E22-AEE3-C38C71EC3413}" presName="compNode" presStyleCnt="0"/>
      <dgm:spPr/>
    </dgm:pt>
    <dgm:pt modelId="{90C3C093-D943-40A3-BD71-91A81CEA154C}" type="pres">
      <dgm:prSet presAssocID="{FA2494AA-F3DE-4E22-AEE3-C38C71EC3413}" presName="iconBgRect" presStyleLbl="bgShp" presStyleIdx="0" presStyleCnt="6"/>
      <dgm:spPr/>
    </dgm:pt>
    <dgm:pt modelId="{9ED75466-2DC5-4F70-91F5-0690FBC7C894}" type="pres">
      <dgm:prSet presAssocID="{FA2494AA-F3DE-4E22-AEE3-C38C71EC341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DD00519F-64D0-4C8A-B003-4CE9346D1649}" type="pres">
      <dgm:prSet presAssocID="{FA2494AA-F3DE-4E22-AEE3-C38C71EC3413}" presName="spaceRect" presStyleCnt="0"/>
      <dgm:spPr/>
    </dgm:pt>
    <dgm:pt modelId="{B6A5C494-876B-4292-994B-7C540E067C46}" type="pres">
      <dgm:prSet presAssocID="{FA2494AA-F3DE-4E22-AEE3-C38C71EC3413}" presName="textRect" presStyleLbl="revTx" presStyleIdx="0" presStyleCnt="6">
        <dgm:presLayoutVars>
          <dgm:chMax val="1"/>
          <dgm:chPref val="1"/>
        </dgm:presLayoutVars>
      </dgm:prSet>
      <dgm:spPr/>
    </dgm:pt>
    <dgm:pt modelId="{8CA5DB09-F9C3-46AE-BB80-B0B383E1C339}" type="pres">
      <dgm:prSet presAssocID="{FF4E1EC2-3DD6-4955-A801-6203722EE7FC}" presName="sibTrans" presStyleLbl="sibTrans2D1" presStyleIdx="0" presStyleCnt="0"/>
      <dgm:spPr/>
    </dgm:pt>
    <dgm:pt modelId="{19D4CCA0-F26B-4046-BB5C-EC96543D8DE6}" type="pres">
      <dgm:prSet presAssocID="{BD7A6B03-0590-47F0-B159-0978415B6A62}" presName="compNode" presStyleCnt="0"/>
      <dgm:spPr/>
    </dgm:pt>
    <dgm:pt modelId="{03FDBA04-DD7B-42F3-A845-2E270C123B77}" type="pres">
      <dgm:prSet presAssocID="{BD7A6B03-0590-47F0-B159-0978415B6A62}" presName="iconBgRect" presStyleLbl="bgShp" presStyleIdx="1" presStyleCnt="6"/>
      <dgm:spPr/>
    </dgm:pt>
    <dgm:pt modelId="{286423FF-CDA0-4268-AD1B-0EDD0D5686CD}" type="pres">
      <dgm:prSet presAssocID="{BD7A6B03-0590-47F0-B159-0978415B6A6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98260AC6-8B67-47B9-982B-6C17C76E770D}" type="pres">
      <dgm:prSet presAssocID="{BD7A6B03-0590-47F0-B159-0978415B6A62}" presName="spaceRect" presStyleCnt="0"/>
      <dgm:spPr/>
    </dgm:pt>
    <dgm:pt modelId="{B1124CB8-AEE6-4E31-9042-35C6F4A8F4A7}" type="pres">
      <dgm:prSet presAssocID="{BD7A6B03-0590-47F0-B159-0978415B6A62}" presName="textRect" presStyleLbl="revTx" presStyleIdx="1" presStyleCnt="6">
        <dgm:presLayoutVars>
          <dgm:chMax val="1"/>
          <dgm:chPref val="1"/>
        </dgm:presLayoutVars>
      </dgm:prSet>
      <dgm:spPr/>
    </dgm:pt>
    <dgm:pt modelId="{23A6AC87-7FEC-40EF-A2B3-3A821CB52E05}" type="pres">
      <dgm:prSet presAssocID="{9DC614C3-F023-466D-870D-65E056D2257F}" presName="sibTrans" presStyleLbl="sibTrans2D1" presStyleIdx="0" presStyleCnt="0"/>
      <dgm:spPr/>
    </dgm:pt>
    <dgm:pt modelId="{934A80E9-11D1-4AD7-AFEA-1A0EA3294F1E}" type="pres">
      <dgm:prSet presAssocID="{F763FBEE-A82C-4455-8036-FA56F8A939D4}" presName="compNode" presStyleCnt="0"/>
      <dgm:spPr/>
    </dgm:pt>
    <dgm:pt modelId="{62C2E406-84BA-4324-AE69-4EC1CEB9AF17}" type="pres">
      <dgm:prSet presAssocID="{F763FBEE-A82C-4455-8036-FA56F8A939D4}" presName="iconBgRect" presStyleLbl="bgShp" presStyleIdx="2" presStyleCnt="6"/>
      <dgm:spPr/>
    </dgm:pt>
    <dgm:pt modelId="{6CF80184-C230-4CF9-99A0-99C568AB2E8C}" type="pres">
      <dgm:prSet presAssocID="{F763FBEE-A82C-4455-8036-FA56F8A939D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92E0FF47-627C-41CC-BDDC-54B91BD7F80A}" type="pres">
      <dgm:prSet presAssocID="{F763FBEE-A82C-4455-8036-FA56F8A939D4}" presName="spaceRect" presStyleCnt="0"/>
      <dgm:spPr/>
    </dgm:pt>
    <dgm:pt modelId="{089B56D5-A45E-4573-B15C-DFC9CD9432CB}" type="pres">
      <dgm:prSet presAssocID="{F763FBEE-A82C-4455-8036-FA56F8A939D4}" presName="textRect" presStyleLbl="revTx" presStyleIdx="2" presStyleCnt="6">
        <dgm:presLayoutVars>
          <dgm:chMax val="1"/>
          <dgm:chPref val="1"/>
        </dgm:presLayoutVars>
      </dgm:prSet>
      <dgm:spPr/>
    </dgm:pt>
    <dgm:pt modelId="{A8A3F214-CE57-4653-BE9F-24196DA9190C}" type="pres">
      <dgm:prSet presAssocID="{6D91F433-F5F4-4032-BD41-2B3AB52C7EA7}" presName="sibTrans" presStyleLbl="sibTrans2D1" presStyleIdx="0" presStyleCnt="0"/>
      <dgm:spPr/>
    </dgm:pt>
    <dgm:pt modelId="{52CD6486-ED00-455D-8097-367F49D2088A}" type="pres">
      <dgm:prSet presAssocID="{429DB58E-4709-4583-9328-80D6D4378849}" presName="compNode" presStyleCnt="0"/>
      <dgm:spPr/>
    </dgm:pt>
    <dgm:pt modelId="{0335E5F1-B99E-4DD0-A306-98E3E373FF9C}" type="pres">
      <dgm:prSet presAssocID="{429DB58E-4709-4583-9328-80D6D4378849}" presName="iconBgRect" presStyleLbl="bgShp" presStyleIdx="3" presStyleCnt="6"/>
      <dgm:spPr/>
    </dgm:pt>
    <dgm:pt modelId="{CCC8C435-AE00-4059-ADDB-40421C4A1AB0}" type="pres">
      <dgm:prSet presAssocID="{429DB58E-4709-4583-9328-80D6D437884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A701344-D54B-4EA3-939A-16B9BA8B7842}" type="pres">
      <dgm:prSet presAssocID="{429DB58E-4709-4583-9328-80D6D4378849}" presName="spaceRect" presStyleCnt="0"/>
      <dgm:spPr/>
    </dgm:pt>
    <dgm:pt modelId="{D34F9821-8EB7-4776-BCE1-5261966F6D43}" type="pres">
      <dgm:prSet presAssocID="{429DB58E-4709-4583-9328-80D6D4378849}" presName="textRect" presStyleLbl="revTx" presStyleIdx="3" presStyleCnt="6">
        <dgm:presLayoutVars>
          <dgm:chMax val="1"/>
          <dgm:chPref val="1"/>
        </dgm:presLayoutVars>
      </dgm:prSet>
      <dgm:spPr/>
    </dgm:pt>
    <dgm:pt modelId="{C875E4B3-847E-4391-9EB8-32374C068BA3}" type="pres">
      <dgm:prSet presAssocID="{1AE4F6D7-7B8E-43F8-B7CC-F5F8805CA223}" presName="sibTrans" presStyleLbl="sibTrans2D1" presStyleIdx="0" presStyleCnt="0"/>
      <dgm:spPr/>
    </dgm:pt>
    <dgm:pt modelId="{2FD31C7C-0EC5-4F57-AE9D-6AB2EFBC50BA}" type="pres">
      <dgm:prSet presAssocID="{73AAD849-316F-48D4-BD8F-9936A5CB9C22}" presName="compNode" presStyleCnt="0"/>
      <dgm:spPr/>
    </dgm:pt>
    <dgm:pt modelId="{5A42F5D9-2573-45FE-A0A3-10E2E360E06C}" type="pres">
      <dgm:prSet presAssocID="{73AAD849-316F-48D4-BD8F-9936A5CB9C22}" presName="iconBgRect" presStyleLbl="bgShp" presStyleIdx="4" presStyleCnt="6"/>
      <dgm:spPr/>
    </dgm:pt>
    <dgm:pt modelId="{B6967C59-56E5-42E5-88D3-AE7035F62047}" type="pres">
      <dgm:prSet presAssocID="{73AAD849-316F-48D4-BD8F-9936A5CB9C2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3B21F69-12BF-4A4E-81F1-43A74B78586E}" type="pres">
      <dgm:prSet presAssocID="{73AAD849-316F-48D4-BD8F-9936A5CB9C22}" presName="spaceRect" presStyleCnt="0"/>
      <dgm:spPr/>
    </dgm:pt>
    <dgm:pt modelId="{458A2419-6522-4EB0-96CD-F18DFBF0DD5C}" type="pres">
      <dgm:prSet presAssocID="{73AAD849-316F-48D4-BD8F-9936A5CB9C22}" presName="textRect" presStyleLbl="revTx" presStyleIdx="4" presStyleCnt="6">
        <dgm:presLayoutVars>
          <dgm:chMax val="1"/>
          <dgm:chPref val="1"/>
        </dgm:presLayoutVars>
      </dgm:prSet>
      <dgm:spPr/>
    </dgm:pt>
    <dgm:pt modelId="{681F0972-2890-47DD-B696-F47F9CF465E7}" type="pres">
      <dgm:prSet presAssocID="{BCA50F83-4BE0-4A11-A5CB-AF03B0DA2551}" presName="sibTrans" presStyleLbl="sibTrans2D1" presStyleIdx="0" presStyleCnt="0"/>
      <dgm:spPr/>
    </dgm:pt>
    <dgm:pt modelId="{48F4C54F-0700-486C-9051-8F7CACFB2FE4}" type="pres">
      <dgm:prSet presAssocID="{B8C0AE80-669A-44FC-B8DE-8AA11B1042A3}" presName="compNode" presStyleCnt="0"/>
      <dgm:spPr/>
    </dgm:pt>
    <dgm:pt modelId="{D7D30A8F-14E0-4BE7-9804-38236FF662F6}" type="pres">
      <dgm:prSet presAssocID="{B8C0AE80-669A-44FC-B8DE-8AA11B1042A3}" presName="iconBgRect" presStyleLbl="bgShp" presStyleIdx="5" presStyleCnt="6"/>
      <dgm:spPr/>
    </dgm:pt>
    <dgm:pt modelId="{A94615D0-AF43-42DB-ABEC-F9C47D594B67}" type="pres">
      <dgm:prSet presAssocID="{B8C0AE80-669A-44FC-B8DE-8AA11B1042A3}" presName="iconRect" presStyleLbl="node1" presStyleIdx="5" presStyleCnt="6"/>
      <dgm:spPr/>
    </dgm:pt>
    <dgm:pt modelId="{A0F3D277-3794-4828-AE3D-F1785AE65E9C}" type="pres">
      <dgm:prSet presAssocID="{B8C0AE80-669A-44FC-B8DE-8AA11B1042A3}" presName="spaceRect" presStyleCnt="0"/>
      <dgm:spPr/>
    </dgm:pt>
    <dgm:pt modelId="{8F08D3A4-CB73-4FEB-9256-4E289290DC34}" type="pres">
      <dgm:prSet presAssocID="{B8C0AE80-669A-44FC-B8DE-8AA11B1042A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FEE550B-8E70-4E16-9546-BF0243D74C67}" type="presOf" srcId="{73AAD849-316F-48D4-BD8F-9936A5CB9C22}" destId="{458A2419-6522-4EB0-96CD-F18DFBF0DD5C}" srcOrd="0" destOrd="0" presId="urn:microsoft.com/office/officeart/2018/2/layout/IconCircleList"/>
    <dgm:cxn modelId="{9089651D-1481-4341-A3AE-0416E855034D}" type="presOf" srcId="{B8C0AE80-669A-44FC-B8DE-8AA11B1042A3}" destId="{8F08D3A4-CB73-4FEB-9256-4E289290DC34}" srcOrd="0" destOrd="0" presId="urn:microsoft.com/office/officeart/2018/2/layout/IconCircleList"/>
    <dgm:cxn modelId="{59CA0F2A-61E3-4F3B-8AA8-2D72C217CC28}" type="presOf" srcId="{FA2494AA-F3DE-4E22-AEE3-C38C71EC3413}" destId="{B6A5C494-876B-4292-994B-7C540E067C46}" srcOrd="0" destOrd="0" presId="urn:microsoft.com/office/officeart/2018/2/layout/IconCircleList"/>
    <dgm:cxn modelId="{3F0C4B2E-F88A-468A-9F5A-F671C1854768}" type="presOf" srcId="{4E0BD187-11DF-4A11-981B-DD873077930A}" destId="{AB9EF4E5-F337-4C23-B1AE-82DBBD2A07AD}" srcOrd="0" destOrd="0" presId="urn:microsoft.com/office/officeart/2018/2/layout/IconCircleList"/>
    <dgm:cxn modelId="{DD252F5D-4B64-48BF-89A7-B0DA509F37A7}" type="presOf" srcId="{FF4E1EC2-3DD6-4955-A801-6203722EE7FC}" destId="{8CA5DB09-F9C3-46AE-BB80-B0B383E1C339}" srcOrd="0" destOrd="0" presId="urn:microsoft.com/office/officeart/2018/2/layout/IconCircleList"/>
    <dgm:cxn modelId="{E508A14F-4F7A-4E54-9B02-5E06DD8689F6}" type="presOf" srcId="{F763FBEE-A82C-4455-8036-FA56F8A939D4}" destId="{089B56D5-A45E-4573-B15C-DFC9CD9432CB}" srcOrd="0" destOrd="0" presId="urn:microsoft.com/office/officeart/2018/2/layout/IconCircleList"/>
    <dgm:cxn modelId="{E151E97A-B2EF-4F11-9EE3-50680C51A7DF}" srcId="{4E0BD187-11DF-4A11-981B-DD873077930A}" destId="{FA2494AA-F3DE-4E22-AEE3-C38C71EC3413}" srcOrd="0" destOrd="0" parTransId="{655DD8D9-0ABB-438A-A7DE-B26DB8D2FF15}" sibTransId="{FF4E1EC2-3DD6-4955-A801-6203722EE7FC}"/>
    <dgm:cxn modelId="{DC23177C-5952-4935-B6A8-D15C8D254DFD}" srcId="{4E0BD187-11DF-4A11-981B-DD873077930A}" destId="{F763FBEE-A82C-4455-8036-FA56F8A939D4}" srcOrd="2" destOrd="0" parTransId="{1083D486-529E-4E0D-9466-5B158B8447A9}" sibTransId="{6D91F433-F5F4-4032-BD41-2B3AB52C7EA7}"/>
    <dgm:cxn modelId="{D8D8A391-FB0F-482A-BDC9-5DF0B7DAE2FA}" srcId="{4E0BD187-11DF-4A11-981B-DD873077930A}" destId="{73AAD849-316F-48D4-BD8F-9936A5CB9C22}" srcOrd="4" destOrd="0" parTransId="{8AB8419B-64DE-46E3-988D-39899D5C6C95}" sibTransId="{BCA50F83-4BE0-4A11-A5CB-AF03B0DA2551}"/>
    <dgm:cxn modelId="{FB465A9B-94D8-4993-B5B8-A901D163A0E8}" type="presOf" srcId="{9DC614C3-F023-466D-870D-65E056D2257F}" destId="{23A6AC87-7FEC-40EF-A2B3-3A821CB52E05}" srcOrd="0" destOrd="0" presId="urn:microsoft.com/office/officeart/2018/2/layout/IconCircleList"/>
    <dgm:cxn modelId="{711C509E-337C-437E-8BFE-FBFD622DA725}" type="presOf" srcId="{1AE4F6D7-7B8E-43F8-B7CC-F5F8805CA223}" destId="{C875E4B3-847E-4391-9EB8-32374C068BA3}" srcOrd="0" destOrd="0" presId="urn:microsoft.com/office/officeart/2018/2/layout/IconCircleList"/>
    <dgm:cxn modelId="{AB3DD5AD-7A26-475F-BB54-9D8E83D82674}" type="presOf" srcId="{BCA50F83-4BE0-4A11-A5CB-AF03B0DA2551}" destId="{681F0972-2890-47DD-B696-F47F9CF465E7}" srcOrd="0" destOrd="0" presId="urn:microsoft.com/office/officeart/2018/2/layout/IconCircleList"/>
    <dgm:cxn modelId="{4504D9B1-0ED0-4479-AEB2-C1A36F5CC4F2}" type="presOf" srcId="{429DB58E-4709-4583-9328-80D6D4378849}" destId="{D34F9821-8EB7-4776-BCE1-5261966F6D43}" srcOrd="0" destOrd="0" presId="urn:microsoft.com/office/officeart/2018/2/layout/IconCircleList"/>
    <dgm:cxn modelId="{DA89BDB7-91B9-4FE5-9D50-2C440AF02510}" type="presOf" srcId="{6D91F433-F5F4-4032-BD41-2B3AB52C7EA7}" destId="{A8A3F214-CE57-4653-BE9F-24196DA9190C}" srcOrd="0" destOrd="0" presId="urn:microsoft.com/office/officeart/2018/2/layout/IconCircleList"/>
    <dgm:cxn modelId="{F9048ACD-DF97-4E0E-816D-1175FF2B449E}" type="presOf" srcId="{BD7A6B03-0590-47F0-B159-0978415B6A62}" destId="{B1124CB8-AEE6-4E31-9042-35C6F4A8F4A7}" srcOrd="0" destOrd="0" presId="urn:microsoft.com/office/officeart/2018/2/layout/IconCircleList"/>
    <dgm:cxn modelId="{9A7F0BCF-0D31-4B95-8E0C-11FC7F3D8DD1}" srcId="{4E0BD187-11DF-4A11-981B-DD873077930A}" destId="{429DB58E-4709-4583-9328-80D6D4378849}" srcOrd="3" destOrd="0" parTransId="{B15E8232-E74D-4C67-97B7-1DC22B751979}" sibTransId="{1AE4F6D7-7B8E-43F8-B7CC-F5F8805CA223}"/>
    <dgm:cxn modelId="{4B89C9EC-990A-417E-BB8A-ED6A06CC5DB0}" srcId="{4E0BD187-11DF-4A11-981B-DD873077930A}" destId="{BD7A6B03-0590-47F0-B159-0978415B6A62}" srcOrd="1" destOrd="0" parTransId="{697D0B56-ADD2-444B-8FC3-F59F8562E845}" sibTransId="{9DC614C3-F023-466D-870D-65E056D2257F}"/>
    <dgm:cxn modelId="{9919A9FE-BEB4-4778-B438-210B8AEC6173}" srcId="{4E0BD187-11DF-4A11-981B-DD873077930A}" destId="{B8C0AE80-669A-44FC-B8DE-8AA11B1042A3}" srcOrd="5" destOrd="0" parTransId="{86A757AE-9D76-45F8-8FB7-D1D6F504EA79}" sibTransId="{35450EAE-3005-48AC-A6F2-D7A9557DAF62}"/>
    <dgm:cxn modelId="{07166F82-8C9F-43D7-801C-5B451F140347}" type="presParOf" srcId="{AB9EF4E5-F337-4C23-B1AE-82DBBD2A07AD}" destId="{3D6CD224-8A03-4B82-815F-BF2CB1C76875}" srcOrd="0" destOrd="0" presId="urn:microsoft.com/office/officeart/2018/2/layout/IconCircleList"/>
    <dgm:cxn modelId="{EE9BBFF2-09D9-40DA-A6AE-45F7AFFDB603}" type="presParOf" srcId="{3D6CD224-8A03-4B82-815F-BF2CB1C76875}" destId="{94D7D617-79A4-488F-811D-98C1D6E6A8AC}" srcOrd="0" destOrd="0" presId="urn:microsoft.com/office/officeart/2018/2/layout/IconCircleList"/>
    <dgm:cxn modelId="{7325AF84-D244-4F65-B6D0-9BCFC772B0D4}" type="presParOf" srcId="{94D7D617-79A4-488F-811D-98C1D6E6A8AC}" destId="{90C3C093-D943-40A3-BD71-91A81CEA154C}" srcOrd="0" destOrd="0" presId="urn:microsoft.com/office/officeart/2018/2/layout/IconCircleList"/>
    <dgm:cxn modelId="{8B2103EE-CB24-48B1-82A2-3DEA733177C7}" type="presParOf" srcId="{94D7D617-79A4-488F-811D-98C1D6E6A8AC}" destId="{9ED75466-2DC5-4F70-91F5-0690FBC7C894}" srcOrd="1" destOrd="0" presId="urn:microsoft.com/office/officeart/2018/2/layout/IconCircleList"/>
    <dgm:cxn modelId="{CD1BAC35-491E-4C32-A22D-982C7704E663}" type="presParOf" srcId="{94D7D617-79A4-488F-811D-98C1D6E6A8AC}" destId="{DD00519F-64D0-4C8A-B003-4CE9346D1649}" srcOrd="2" destOrd="0" presId="urn:microsoft.com/office/officeart/2018/2/layout/IconCircleList"/>
    <dgm:cxn modelId="{2CA47472-5F81-4A73-BF20-A64CE8E348CA}" type="presParOf" srcId="{94D7D617-79A4-488F-811D-98C1D6E6A8AC}" destId="{B6A5C494-876B-4292-994B-7C540E067C46}" srcOrd="3" destOrd="0" presId="urn:microsoft.com/office/officeart/2018/2/layout/IconCircleList"/>
    <dgm:cxn modelId="{09B53414-EC55-48BD-8026-C74087789106}" type="presParOf" srcId="{3D6CD224-8A03-4B82-815F-BF2CB1C76875}" destId="{8CA5DB09-F9C3-46AE-BB80-B0B383E1C339}" srcOrd="1" destOrd="0" presId="urn:microsoft.com/office/officeart/2018/2/layout/IconCircleList"/>
    <dgm:cxn modelId="{EB22BED7-E9F1-4CBA-8C28-331DCA299FFE}" type="presParOf" srcId="{3D6CD224-8A03-4B82-815F-BF2CB1C76875}" destId="{19D4CCA0-F26B-4046-BB5C-EC96543D8DE6}" srcOrd="2" destOrd="0" presId="urn:microsoft.com/office/officeart/2018/2/layout/IconCircleList"/>
    <dgm:cxn modelId="{F847CAE7-7997-4AE1-BD0B-8465D40DC84D}" type="presParOf" srcId="{19D4CCA0-F26B-4046-BB5C-EC96543D8DE6}" destId="{03FDBA04-DD7B-42F3-A845-2E270C123B77}" srcOrd="0" destOrd="0" presId="urn:microsoft.com/office/officeart/2018/2/layout/IconCircleList"/>
    <dgm:cxn modelId="{AD3684A5-8B81-4F91-B2E2-FB642130D8BE}" type="presParOf" srcId="{19D4CCA0-F26B-4046-BB5C-EC96543D8DE6}" destId="{286423FF-CDA0-4268-AD1B-0EDD0D5686CD}" srcOrd="1" destOrd="0" presId="urn:microsoft.com/office/officeart/2018/2/layout/IconCircleList"/>
    <dgm:cxn modelId="{398B51F8-ED57-44C5-9730-2EC839E5F3F6}" type="presParOf" srcId="{19D4CCA0-F26B-4046-BB5C-EC96543D8DE6}" destId="{98260AC6-8B67-47B9-982B-6C17C76E770D}" srcOrd="2" destOrd="0" presId="urn:microsoft.com/office/officeart/2018/2/layout/IconCircleList"/>
    <dgm:cxn modelId="{B83B2B0B-7E11-4FB2-9D21-5F4521CF6749}" type="presParOf" srcId="{19D4CCA0-F26B-4046-BB5C-EC96543D8DE6}" destId="{B1124CB8-AEE6-4E31-9042-35C6F4A8F4A7}" srcOrd="3" destOrd="0" presId="urn:microsoft.com/office/officeart/2018/2/layout/IconCircleList"/>
    <dgm:cxn modelId="{5887F3CD-D089-40F9-8E7B-E7D911A96231}" type="presParOf" srcId="{3D6CD224-8A03-4B82-815F-BF2CB1C76875}" destId="{23A6AC87-7FEC-40EF-A2B3-3A821CB52E05}" srcOrd="3" destOrd="0" presId="urn:microsoft.com/office/officeart/2018/2/layout/IconCircleList"/>
    <dgm:cxn modelId="{35CF1C32-29A1-4A0F-B3A1-83E33EBC519E}" type="presParOf" srcId="{3D6CD224-8A03-4B82-815F-BF2CB1C76875}" destId="{934A80E9-11D1-4AD7-AFEA-1A0EA3294F1E}" srcOrd="4" destOrd="0" presId="urn:microsoft.com/office/officeart/2018/2/layout/IconCircleList"/>
    <dgm:cxn modelId="{816266E9-BCE7-40F4-92FE-AF1A6E41BB80}" type="presParOf" srcId="{934A80E9-11D1-4AD7-AFEA-1A0EA3294F1E}" destId="{62C2E406-84BA-4324-AE69-4EC1CEB9AF17}" srcOrd="0" destOrd="0" presId="urn:microsoft.com/office/officeart/2018/2/layout/IconCircleList"/>
    <dgm:cxn modelId="{8F7F87CE-8943-46B5-9A1B-883BB06A5ABE}" type="presParOf" srcId="{934A80E9-11D1-4AD7-AFEA-1A0EA3294F1E}" destId="{6CF80184-C230-4CF9-99A0-99C568AB2E8C}" srcOrd="1" destOrd="0" presId="urn:microsoft.com/office/officeart/2018/2/layout/IconCircleList"/>
    <dgm:cxn modelId="{24B40ED9-0D4D-4A5A-9CE9-58BFF511B8DE}" type="presParOf" srcId="{934A80E9-11D1-4AD7-AFEA-1A0EA3294F1E}" destId="{92E0FF47-627C-41CC-BDDC-54B91BD7F80A}" srcOrd="2" destOrd="0" presId="urn:microsoft.com/office/officeart/2018/2/layout/IconCircleList"/>
    <dgm:cxn modelId="{4409C980-DE98-4260-B617-EF22CB76BD7D}" type="presParOf" srcId="{934A80E9-11D1-4AD7-AFEA-1A0EA3294F1E}" destId="{089B56D5-A45E-4573-B15C-DFC9CD9432CB}" srcOrd="3" destOrd="0" presId="urn:microsoft.com/office/officeart/2018/2/layout/IconCircleList"/>
    <dgm:cxn modelId="{0414E46C-C492-4E78-A43D-F0D221747DB2}" type="presParOf" srcId="{3D6CD224-8A03-4B82-815F-BF2CB1C76875}" destId="{A8A3F214-CE57-4653-BE9F-24196DA9190C}" srcOrd="5" destOrd="0" presId="urn:microsoft.com/office/officeart/2018/2/layout/IconCircleList"/>
    <dgm:cxn modelId="{D3F5ECA5-3624-4ABE-B6FC-36745EF27F69}" type="presParOf" srcId="{3D6CD224-8A03-4B82-815F-BF2CB1C76875}" destId="{52CD6486-ED00-455D-8097-367F49D2088A}" srcOrd="6" destOrd="0" presId="urn:microsoft.com/office/officeart/2018/2/layout/IconCircleList"/>
    <dgm:cxn modelId="{EB7B47AC-D89C-4B6E-8D9B-227929693501}" type="presParOf" srcId="{52CD6486-ED00-455D-8097-367F49D2088A}" destId="{0335E5F1-B99E-4DD0-A306-98E3E373FF9C}" srcOrd="0" destOrd="0" presId="urn:microsoft.com/office/officeart/2018/2/layout/IconCircleList"/>
    <dgm:cxn modelId="{63EC89D8-0780-4E23-AE08-2C94F836CB07}" type="presParOf" srcId="{52CD6486-ED00-455D-8097-367F49D2088A}" destId="{CCC8C435-AE00-4059-ADDB-40421C4A1AB0}" srcOrd="1" destOrd="0" presId="urn:microsoft.com/office/officeart/2018/2/layout/IconCircleList"/>
    <dgm:cxn modelId="{49199F8F-0810-4861-BC97-6C27707E5202}" type="presParOf" srcId="{52CD6486-ED00-455D-8097-367F49D2088A}" destId="{EA701344-D54B-4EA3-939A-16B9BA8B7842}" srcOrd="2" destOrd="0" presId="urn:microsoft.com/office/officeart/2018/2/layout/IconCircleList"/>
    <dgm:cxn modelId="{10DBAC5D-A89C-4E24-92AF-28F8B3D9278F}" type="presParOf" srcId="{52CD6486-ED00-455D-8097-367F49D2088A}" destId="{D34F9821-8EB7-4776-BCE1-5261966F6D43}" srcOrd="3" destOrd="0" presId="urn:microsoft.com/office/officeart/2018/2/layout/IconCircleList"/>
    <dgm:cxn modelId="{A734AEE0-9D34-486D-BEBC-A1135E274E41}" type="presParOf" srcId="{3D6CD224-8A03-4B82-815F-BF2CB1C76875}" destId="{C875E4B3-847E-4391-9EB8-32374C068BA3}" srcOrd="7" destOrd="0" presId="urn:microsoft.com/office/officeart/2018/2/layout/IconCircleList"/>
    <dgm:cxn modelId="{EF06384E-43C4-4F0E-B45E-5351DDEBBA96}" type="presParOf" srcId="{3D6CD224-8A03-4B82-815F-BF2CB1C76875}" destId="{2FD31C7C-0EC5-4F57-AE9D-6AB2EFBC50BA}" srcOrd="8" destOrd="0" presId="urn:microsoft.com/office/officeart/2018/2/layout/IconCircleList"/>
    <dgm:cxn modelId="{87470EBD-EB2E-4166-AB82-88BDA508B988}" type="presParOf" srcId="{2FD31C7C-0EC5-4F57-AE9D-6AB2EFBC50BA}" destId="{5A42F5D9-2573-45FE-A0A3-10E2E360E06C}" srcOrd="0" destOrd="0" presId="urn:microsoft.com/office/officeart/2018/2/layout/IconCircleList"/>
    <dgm:cxn modelId="{696EBA54-CD56-4ACD-A1D1-ACA5B154E0F6}" type="presParOf" srcId="{2FD31C7C-0EC5-4F57-AE9D-6AB2EFBC50BA}" destId="{B6967C59-56E5-42E5-88D3-AE7035F62047}" srcOrd="1" destOrd="0" presId="urn:microsoft.com/office/officeart/2018/2/layout/IconCircleList"/>
    <dgm:cxn modelId="{4D3E6CB2-9235-4C19-ACF8-AF14D44321D8}" type="presParOf" srcId="{2FD31C7C-0EC5-4F57-AE9D-6AB2EFBC50BA}" destId="{93B21F69-12BF-4A4E-81F1-43A74B78586E}" srcOrd="2" destOrd="0" presId="urn:microsoft.com/office/officeart/2018/2/layout/IconCircleList"/>
    <dgm:cxn modelId="{5A742432-14E3-42AA-B650-283BB7A2B7AC}" type="presParOf" srcId="{2FD31C7C-0EC5-4F57-AE9D-6AB2EFBC50BA}" destId="{458A2419-6522-4EB0-96CD-F18DFBF0DD5C}" srcOrd="3" destOrd="0" presId="urn:microsoft.com/office/officeart/2018/2/layout/IconCircleList"/>
    <dgm:cxn modelId="{9A734715-4922-4FED-9D8A-E3098FCCA0EE}" type="presParOf" srcId="{3D6CD224-8A03-4B82-815F-BF2CB1C76875}" destId="{681F0972-2890-47DD-B696-F47F9CF465E7}" srcOrd="9" destOrd="0" presId="urn:microsoft.com/office/officeart/2018/2/layout/IconCircleList"/>
    <dgm:cxn modelId="{C153FC01-CEA8-4B1A-88A8-1D110B7331CE}" type="presParOf" srcId="{3D6CD224-8A03-4B82-815F-BF2CB1C76875}" destId="{48F4C54F-0700-486C-9051-8F7CACFB2FE4}" srcOrd="10" destOrd="0" presId="urn:microsoft.com/office/officeart/2018/2/layout/IconCircleList"/>
    <dgm:cxn modelId="{CEAA66D4-D25B-4DB1-B329-29B5680DC6F7}" type="presParOf" srcId="{48F4C54F-0700-486C-9051-8F7CACFB2FE4}" destId="{D7D30A8F-14E0-4BE7-9804-38236FF662F6}" srcOrd="0" destOrd="0" presId="urn:microsoft.com/office/officeart/2018/2/layout/IconCircleList"/>
    <dgm:cxn modelId="{2018F3BE-31EC-41F3-AAEA-27BB0F0F8796}" type="presParOf" srcId="{48F4C54F-0700-486C-9051-8F7CACFB2FE4}" destId="{A94615D0-AF43-42DB-ABEC-F9C47D594B67}" srcOrd="1" destOrd="0" presId="urn:microsoft.com/office/officeart/2018/2/layout/IconCircleList"/>
    <dgm:cxn modelId="{908A2B5C-EA34-45B1-89B5-8376851EEA36}" type="presParOf" srcId="{48F4C54F-0700-486C-9051-8F7CACFB2FE4}" destId="{A0F3D277-3794-4828-AE3D-F1785AE65E9C}" srcOrd="2" destOrd="0" presId="urn:microsoft.com/office/officeart/2018/2/layout/IconCircleList"/>
    <dgm:cxn modelId="{00A04525-3C52-410B-A0A0-F2CC33C6CB0C}" type="presParOf" srcId="{48F4C54F-0700-486C-9051-8F7CACFB2FE4}" destId="{8F08D3A4-CB73-4FEB-9256-4E289290DC3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3C093-D943-40A3-BD71-91A81CEA154C}">
      <dsp:nvSpPr>
        <dsp:cNvPr id="0" name=""/>
        <dsp:cNvSpPr/>
      </dsp:nvSpPr>
      <dsp:spPr>
        <a:xfrm>
          <a:off x="1800399" y="130594"/>
          <a:ext cx="1127609" cy="11276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75466-2DC5-4F70-91F5-0690FBC7C894}">
      <dsp:nvSpPr>
        <dsp:cNvPr id="0" name=""/>
        <dsp:cNvSpPr/>
      </dsp:nvSpPr>
      <dsp:spPr>
        <a:xfrm>
          <a:off x="2037197" y="367393"/>
          <a:ext cx="654013" cy="6540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5C494-876B-4292-994B-7C540E067C46}">
      <dsp:nvSpPr>
        <dsp:cNvPr id="0" name=""/>
        <dsp:cNvSpPr/>
      </dsp:nvSpPr>
      <dsp:spPr>
        <a:xfrm>
          <a:off x="3169640" y="130594"/>
          <a:ext cx="2657937" cy="1127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Creation and strengthening of farmer-producing companies  </a:t>
          </a:r>
          <a:endParaRPr lang="en-US" sz="20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9640" y="130594"/>
        <a:ext cx="2657937" cy="1127609"/>
      </dsp:txXfrm>
    </dsp:sp>
    <dsp:sp modelId="{03FDBA04-DD7B-42F3-A845-2E270C123B77}">
      <dsp:nvSpPr>
        <dsp:cNvPr id="0" name=""/>
        <dsp:cNvSpPr/>
      </dsp:nvSpPr>
      <dsp:spPr>
        <a:xfrm>
          <a:off x="6290702" y="130594"/>
          <a:ext cx="1127609" cy="11276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423FF-CDA0-4268-AD1B-0EDD0D5686CD}">
      <dsp:nvSpPr>
        <dsp:cNvPr id="0" name=""/>
        <dsp:cNvSpPr/>
      </dsp:nvSpPr>
      <dsp:spPr>
        <a:xfrm>
          <a:off x="6527500" y="367393"/>
          <a:ext cx="654013" cy="6540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4CB8-AEE6-4E31-9042-35C6F4A8F4A7}">
      <dsp:nvSpPr>
        <dsp:cNvPr id="0" name=""/>
        <dsp:cNvSpPr/>
      </dsp:nvSpPr>
      <dsp:spPr>
        <a:xfrm>
          <a:off x="7659943" y="130594"/>
          <a:ext cx="2657937" cy="1127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Value chain study &amp; Development </a:t>
          </a:r>
          <a:endParaRPr lang="en-US" sz="20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59943" y="130594"/>
        <a:ext cx="2657937" cy="1127609"/>
      </dsp:txXfrm>
    </dsp:sp>
    <dsp:sp modelId="{62C2E406-84BA-4324-AE69-4EC1CEB9AF17}">
      <dsp:nvSpPr>
        <dsp:cNvPr id="0" name=""/>
        <dsp:cNvSpPr/>
      </dsp:nvSpPr>
      <dsp:spPr>
        <a:xfrm>
          <a:off x="1800399" y="2196815"/>
          <a:ext cx="1127609" cy="11276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80184-C230-4CF9-99A0-99C568AB2E8C}">
      <dsp:nvSpPr>
        <dsp:cNvPr id="0" name=""/>
        <dsp:cNvSpPr/>
      </dsp:nvSpPr>
      <dsp:spPr>
        <a:xfrm>
          <a:off x="2037197" y="2433613"/>
          <a:ext cx="654013" cy="6540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B56D5-A45E-4573-B15C-DFC9CD9432CB}">
      <dsp:nvSpPr>
        <dsp:cNvPr id="0" name=""/>
        <dsp:cNvSpPr/>
      </dsp:nvSpPr>
      <dsp:spPr>
        <a:xfrm>
          <a:off x="3169640" y="2196815"/>
          <a:ext cx="2657937" cy="1127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Sustainable bio village development </a:t>
          </a:r>
          <a:endParaRPr lang="en-US" sz="20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9640" y="2196815"/>
        <a:ext cx="2657937" cy="1127609"/>
      </dsp:txXfrm>
    </dsp:sp>
    <dsp:sp modelId="{0335E5F1-B99E-4DD0-A306-98E3E373FF9C}">
      <dsp:nvSpPr>
        <dsp:cNvPr id="0" name=""/>
        <dsp:cNvSpPr/>
      </dsp:nvSpPr>
      <dsp:spPr>
        <a:xfrm>
          <a:off x="6290702" y="2196815"/>
          <a:ext cx="1127609" cy="11276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8C435-AE00-4059-ADDB-40421C4A1AB0}">
      <dsp:nvSpPr>
        <dsp:cNvPr id="0" name=""/>
        <dsp:cNvSpPr/>
      </dsp:nvSpPr>
      <dsp:spPr>
        <a:xfrm>
          <a:off x="6527500" y="2433613"/>
          <a:ext cx="654013" cy="6540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F9821-8EB7-4776-BCE1-5261966F6D43}">
      <dsp:nvSpPr>
        <dsp:cNvPr id="0" name=""/>
        <dsp:cNvSpPr/>
      </dsp:nvSpPr>
      <dsp:spPr>
        <a:xfrm>
          <a:off x="7659943" y="2196815"/>
          <a:ext cx="2657937" cy="1127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Market linkages and Market development </a:t>
          </a:r>
          <a:endParaRPr lang="en-US" sz="20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59943" y="2196815"/>
        <a:ext cx="2657937" cy="1127609"/>
      </dsp:txXfrm>
    </dsp:sp>
    <dsp:sp modelId="{5A42F5D9-2573-45FE-A0A3-10E2E360E06C}">
      <dsp:nvSpPr>
        <dsp:cNvPr id="0" name=""/>
        <dsp:cNvSpPr/>
      </dsp:nvSpPr>
      <dsp:spPr>
        <a:xfrm>
          <a:off x="1800399" y="4263036"/>
          <a:ext cx="1127609" cy="11276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67C59-56E5-42E5-88D3-AE7035F62047}">
      <dsp:nvSpPr>
        <dsp:cNvPr id="0" name=""/>
        <dsp:cNvSpPr/>
      </dsp:nvSpPr>
      <dsp:spPr>
        <a:xfrm>
          <a:off x="2037197" y="4499834"/>
          <a:ext cx="654013" cy="6540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A2419-6522-4EB0-96CD-F18DFBF0DD5C}">
      <dsp:nvSpPr>
        <dsp:cNvPr id="0" name=""/>
        <dsp:cNvSpPr/>
      </dsp:nvSpPr>
      <dsp:spPr>
        <a:xfrm>
          <a:off x="3169640" y="4263036"/>
          <a:ext cx="2657937" cy="1127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Business plan preparation </a:t>
          </a:r>
          <a:endParaRPr lang="en-US" sz="20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9640" y="4263036"/>
        <a:ext cx="2657937" cy="1127609"/>
      </dsp:txXfrm>
    </dsp:sp>
    <dsp:sp modelId="{D7D30A8F-14E0-4BE7-9804-38236FF662F6}">
      <dsp:nvSpPr>
        <dsp:cNvPr id="0" name=""/>
        <dsp:cNvSpPr/>
      </dsp:nvSpPr>
      <dsp:spPr>
        <a:xfrm>
          <a:off x="6290702" y="4263036"/>
          <a:ext cx="1127609" cy="11276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615D0-AF43-42DB-ABEC-F9C47D594B67}">
      <dsp:nvSpPr>
        <dsp:cNvPr id="0" name=""/>
        <dsp:cNvSpPr/>
      </dsp:nvSpPr>
      <dsp:spPr>
        <a:xfrm>
          <a:off x="6527500" y="4499834"/>
          <a:ext cx="654013" cy="65401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8D3A4-CB73-4FEB-9256-4E289290DC34}">
      <dsp:nvSpPr>
        <dsp:cNvPr id="0" name=""/>
        <dsp:cNvSpPr/>
      </dsp:nvSpPr>
      <dsp:spPr>
        <a:xfrm>
          <a:off x="7659943" y="4263036"/>
          <a:ext cx="2657937" cy="1127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Research on feasibility of Agroecological practices </a:t>
          </a:r>
        </a:p>
      </dsp:txBody>
      <dsp:txXfrm>
        <a:off x="7659943" y="4263036"/>
        <a:ext cx="2657937" cy="1127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5B1D1-D7D3-4799-8434-F8C1E64D37E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78087-9011-4BB7-BD82-E9793DE21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7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A0AD-3E34-E366-E9E7-F1E3DD8A7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3AF73-14BE-7448-8F29-DEF8784BD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067E6-56EB-02F0-C016-7E255938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91C7C-2931-875D-B7FC-55DE1685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CCCE3-D990-97BA-5708-BC73C206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7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B77B-6D72-C0FC-81EC-5F810485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0BC22-786B-DE7F-7E31-DCB2B1456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C6CF5-C4C9-2A6E-DBEF-D7A8AA2F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23689-4388-A219-B53F-47A250F0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B54D2-DCC4-2917-E9FD-713B2984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1EF5D-4C56-A8C7-ABA0-E95E1F03D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0C488-4210-E4F6-ED6D-4026725E4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9D1BE-D4BD-069E-4302-1D4C987A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0A843-90EC-1063-16BF-27AD63AE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8BE71-117F-F875-2457-C6DCBD7F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07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F8E1-7414-574E-7D08-84E8B971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F983-E8BC-6705-1153-E1A72F0F0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1A8D1-D9D0-9B67-4182-2EA668B5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ACDA4-B70F-CD8D-139D-FDEA449A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46321-8B75-2F1A-4DF2-DA001FA1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3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395E-7099-1D37-CCCC-B2371B85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C23AA-7334-343D-E580-43FCE90F1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29362-61B5-72A1-EB7E-4A335E0C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03B86-F84B-2B36-874B-A951CC27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F0E2E-6055-05E7-31F0-535ABB40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47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EEC5-D4F4-0B37-F8E4-E0315BD6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C93E9-A6E7-ECAF-E03B-D733655B5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217A6-F88D-4B60-0822-402076432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312D0-89E3-A6A2-EC7F-A14F8949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6BA70-E4F9-C26B-7C3B-A404F20C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89ED9-16D8-51BD-9610-12F80A57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7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930E-AF57-84BB-C118-B0300C98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2D0B8-0A5D-046B-01B2-C35BD8E6A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74BCC-B77E-CA46-C09A-1C73E8F4D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C022A-E463-D208-88E1-46239F5BF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B496F-A5CA-BCCC-869E-4E34BBC53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EF8FD-31B0-FC2A-A45A-1B6058E0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8FD44-E841-9238-003B-41123CA1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80FF6-874B-227D-2A45-FF77CC44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8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5C36-4436-FB90-C49C-08F5E554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A5529-A7D6-BC6F-9498-4C6A6212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FEBDE-2B56-DBC7-2310-5B477B49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BCA1F-D484-CAB0-368F-3FC0A811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31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59091-06DB-0FA1-700F-CA8A409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36522-1273-76A1-B76B-21655F4D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83AD9-35F3-D3C0-906E-47015507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0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3F1C-50A9-FE60-DC69-D265445B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09572-BA14-DC54-8E5F-F2E4D97B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6A9AE-B34C-49E8-FA46-483153EC2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B7427-8F33-0048-7DF4-86E9B26F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08381-8CD3-543F-4D69-CB808500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993F9-0171-7467-8EE6-C0534833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1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1A7-75A2-A97C-36D7-FF621CEC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B8E07C-9DB9-266C-8CF7-C0E24DCD8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3D806-C12D-D127-B950-6CA90CFBA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FE584-2FDF-3D7B-56C9-68088CD4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54854-C4D5-23B8-80D7-8D7C853C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F126A-3EEC-A0D0-CF77-CEBB985B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9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8DEA1-A318-0246-745E-2FBFF27A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C5121-C636-B9EC-428F-DD69FA7F3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D59A4-A588-C8D4-27F5-8B4B40619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638A7-946B-42EC-B4D9-7BD910E4DD1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F0549-44B4-CBCC-69F4-C995EA1EF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4A731-D003-C941-7B10-B95EC1361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BD8F71-2654-46F4-97A1-E1D7FC3B4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8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hyperlink" Target="http://www.iccoa.org/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ccoa.org/jvk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869332" y="251993"/>
            <a:ext cx="9527059" cy="120092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ICCOA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an Overview of its Projects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54661" y="1910545"/>
            <a:ext cx="7494400" cy="3004886"/>
            <a:chOff x="1065158" y="1199321"/>
            <a:chExt cx="10112357" cy="3425958"/>
          </a:xfrm>
        </p:grpSpPr>
        <p:pic>
          <p:nvPicPr>
            <p:cNvPr id="5124" name="Picture 4" descr="FAO projects year-on-year decline in cereals trade | World Grai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158" y="1201342"/>
              <a:ext cx="2416345" cy="161009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157,900+ Grains And Pulses Stock Photos, Pictures &amp; Royalty-Free Images -  iSto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371" y="1208450"/>
              <a:ext cx="2415138" cy="161009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The power of eating these 7 fruits on an empty stoma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014" y="2971692"/>
              <a:ext cx="2203637" cy="1652728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No photo description available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4" t="677" r="3822" b="-677"/>
            <a:stretch>
              <a:fillRect/>
            </a:stretch>
          </p:blipFill>
          <p:spPr bwMode="auto">
            <a:xfrm>
              <a:off x="1073334" y="2957476"/>
              <a:ext cx="2686078" cy="1652728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Processing Differences Between Common Dairy Products | Idaho Milk Product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729" y="1199321"/>
              <a:ext cx="2527226" cy="159973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Buy FINSTER Glass Premium Tea Cups Set of 6-200ml, Transparent Coffee Cup  Set for Espresso, Chai, Lemon Tea, Milk, All Type Drinks Cups (Great for  Everyday Use) Online at Low Prices i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2823" y="1200818"/>
              <a:ext cx="1625356" cy="162535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16" descr="Edible oil prices decline after duty cut - The Economic Tim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549" y="2971692"/>
              <a:ext cx="2203636" cy="1652728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Spice Images – Browse 4,118,746 Stock Photos, Vectors, and Video | Adobe  St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731" y="2971693"/>
              <a:ext cx="2475784" cy="165358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 txBox="1"/>
          <p:nvPr/>
        </p:nvSpPr>
        <p:spPr>
          <a:xfrm>
            <a:off x="1306948" y="5029843"/>
            <a:ext cx="9860692" cy="147183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www.iccoa.org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Manoj Kumar Menon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Executive Director</a:t>
            </a:r>
          </a:p>
        </p:txBody>
      </p:sp>
      <p:pic>
        <p:nvPicPr>
          <p:cNvPr id="1026" name="Picture 2" descr="Iccoa – International Competence Centre for Organic Agriculture">
            <a:extLst>
              <a:ext uri="{FF2B5EF4-FFF2-40B4-BE49-F238E27FC236}">
                <a16:creationId xmlns:a16="http://schemas.microsoft.com/office/drawing/2014/main" id="{460AB8A3-E503-4DBC-BD43-E66931C4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192" y="169671"/>
            <a:ext cx="1572954" cy="8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0A35D-341C-AE1E-F046-EE9534502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2DE4E-66C2-B84D-36A9-631686235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068" y="562989"/>
            <a:ext cx="4848708" cy="52865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C9B18C-45C7-8F87-11EE-0BC2552DB36E}"/>
              </a:ext>
            </a:extLst>
          </p:cNvPr>
          <p:cNvSpPr txBox="1"/>
          <p:nvPr/>
        </p:nvSpPr>
        <p:spPr>
          <a:xfrm>
            <a:off x="401594" y="211122"/>
            <a:ext cx="5140413" cy="703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Projects of ICCOA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05967-D866-DD50-6B6C-D7E8E9BDF928}"/>
              </a:ext>
            </a:extLst>
          </p:cNvPr>
          <p:cNvSpPr txBox="1"/>
          <p:nvPr/>
        </p:nvSpPr>
        <p:spPr>
          <a:xfrm>
            <a:off x="70224" y="1741341"/>
            <a:ext cx="7563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Established a scalable program of Sustainable Bio-village model across villages  with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organic adoption,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certification, and market-linkage,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training, incorporating 07 distinct yet inter-connected components of the Bio-village model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enhance income by at least 35-40% in 03 years</a:t>
            </a:r>
            <a:endParaRPr lang="en-GB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2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OFACH INDIA 2023 – INDIA EXPOSITION MART LTD">
            <a:extLst>
              <a:ext uri="{FF2B5EF4-FFF2-40B4-BE49-F238E27FC236}">
                <a16:creationId xmlns:a16="http://schemas.microsoft.com/office/drawing/2014/main" id="{CD673D32-773A-5CF1-DA42-C9D5A27F3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2" y="2389502"/>
            <a:ext cx="9197188" cy="43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ccoa – International Competence Centre for Organic Agriculture">
            <a:extLst>
              <a:ext uri="{FF2B5EF4-FFF2-40B4-BE49-F238E27FC236}">
                <a16:creationId xmlns:a16="http://schemas.microsoft.com/office/drawing/2014/main" id="{6F898828-3DE4-33DC-728A-C90EE1FC0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49" y="120736"/>
            <a:ext cx="1399538" cy="7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98E0B6-8E97-4A76-8D44-4F3176BD93AC}"/>
              </a:ext>
            </a:extLst>
          </p:cNvPr>
          <p:cNvSpPr txBox="1"/>
          <p:nvPr/>
        </p:nvSpPr>
        <p:spPr>
          <a:xfrm>
            <a:off x="605478" y="211122"/>
            <a:ext cx="5140413" cy="703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Projects of ICCOA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E4DD0-F4BC-DE20-6F0F-6E49482C6BC0}"/>
              </a:ext>
            </a:extLst>
          </p:cNvPr>
          <p:cNvSpPr txBox="1"/>
          <p:nvPr/>
        </p:nvSpPr>
        <p:spPr>
          <a:xfrm>
            <a:off x="174930" y="1598212"/>
            <a:ext cx="11871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 with Nurnberg Messe to conduct Indias biggest Organic trade fair </a:t>
            </a:r>
            <a:r>
              <a:rPr lang="en-GB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“Biofach India”</a:t>
            </a:r>
            <a:endParaRPr lang="en-GB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51E84-9EB3-27E9-F6DA-C5EA5C965E04}"/>
              </a:ext>
            </a:extLst>
          </p:cNvPr>
          <p:cNvSpPr txBox="1"/>
          <p:nvPr/>
        </p:nvSpPr>
        <p:spPr>
          <a:xfrm>
            <a:off x="605479" y="2498007"/>
            <a:ext cx="37688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https://www.iccoa.org/jvk/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3" name="Picture 2" descr="Iccoa – International Competence Centre for Organic Agriculture">
            <a:extLst>
              <a:ext uri="{FF2B5EF4-FFF2-40B4-BE49-F238E27FC236}">
                <a16:creationId xmlns:a16="http://schemas.microsoft.com/office/drawing/2014/main" id="{171A0E3F-6258-E71A-9DE0-2D8326A7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49" y="120736"/>
            <a:ext cx="1399538" cy="7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308750-86D4-BA03-451E-11C3A3D21A14}"/>
              </a:ext>
            </a:extLst>
          </p:cNvPr>
          <p:cNvSpPr txBox="1"/>
          <p:nvPr/>
        </p:nvSpPr>
        <p:spPr>
          <a:xfrm>
            <a:off x="605478" y="211122"/>
            <a:ext cx="5140413" cy="703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Projects of ICCOA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CF089-C1EB-9A51-32F2-217CF6BF7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130" y="1246852"/>
            <a:ext cx="4765588" cy="2633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C46241-270F-6EA7-55FB-197F93145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428" y="4015774"/>
            <a:ext cx="6802559" cy="24962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4F76CF-0F56-D538-6E98-01F783D9B0BC}"/>
              </a:ext>
            </a:extLst>
          </p:cNvPr>
          <p:cNvSpPr txBox="1"/>
          <p:nvPr/>
        </p:nvSpPr>
        <p:spPr>
          <a:xfrm>
            <a:off x="-226542" y="2052107"/>
            <a:ext cx="5140413" cy="413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Jaivik Vignan Kendra  </a:t>
            </a:r>
          </a:p>
        </p:txBody>
      </p:sp>
    </p:spTree>
    <p:extLst>
      <p:ext uri="{BB962C8B-B14F-4D97-AF65-F5344CB8AC3E}">
        <p14:creationId xmlns:p14="http://schemas.microsoft.com/office/powerpoint/2010/main" val="147417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673143" y="1106304"/>
            <a:ext cx="8337132" cy="5417469"/>
            <a:chOff x="1757363" y="517525"/>
            <a:chExt cx="8804275" cy="6259513"/>
          </a:xfrm>
        </p:grpSpPr>
        <p:sp>
          <p:nvSpPr>
            <p:cNvPr id="2" name="Google Shape;742;p29"/>
            <p:cNvSpPr/>
            <p:nvPr/>
          </p:nvSpPr>
          <p:spPr bwMode="auto">
            <a:xfrm>
              <a:off x="4583114" y="2667000"/>
              <a:ext cx="2935287" cy="2135188"/>
            </a:xfrm>
            <a:prstGeom prst="rect">
              <a:avLst/>
            </a:prstGeom>
            <a:solidFill>
              <a:srgbClr val="B085FF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buClr>
                  <a:srgbClr val="000000"/>
                </a:buClr>
                <a:defRPr/>
              </a:pPr>
              <a:endParaRPr sz="105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" name="Google Shape;743;p29"/>
            <p:cNvSpPr/>
            <p:nvPr/>
          </p:nvSpPr>
          <p:spPr bwMode="auto">
            <a:xfrm>
              <a:off x="4700589" y="2667001"/>
              <a:ext cx="547687" cy="663575"/>
            </a:xfrm>
            <a:prstGeom prst="rect">
              <a:avLst/>
            </a:prstGeom>
            <a:solidFill>
              <a:srgbClr val="FDFDFD">
                <a:alpha val="4607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GB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105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744;p29"/>
            <p:cNvSpPr/>
            <p:nvPr/>
          </p:nvSpPr>
          <p:spPr bwMode="auto">
            <a:xfrm>
              <a:off x="5240339" y="2659064"/>
              <a:ext cx="2238375" cy="669925"/>
            </a:xfrm>
            <a:prstGeom prst="rect">
              <a:avLst/>
            </a:prstGeom>
            <a:solidFill>
              <a:srgbClr val="FDFDFD">
                <a:alpha val="7191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buClr>
                  <a:srgbClr val="000000"/>
                </a:buCl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Fira Sans Extra Condensed Medium"/>
                </a:rPr>
                <a:t>CAPACITY </a:t>
              </a:r>
            </a:p>
            <a:p>
              <a:pPr>
                <a:buClr>
                  <a:srgbClr val="000000"/>
                </a:buCl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Fira Sans Extra Condensed Medium"/>
                </a:rPr>
                <a:t>BUILDING</a:t>
              </a:r>
              <a:endParaRPr lang="en-US" sz="160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" name="Google Shape;752;p29"/>
            <p:cNvGrpSpPr/>
            <p:nvPr/>
          </p:nvGrpSpPr>
          <p:grpSpPr bwMode="auto">
            <a:xfrm>
              <a:off x="4403725" y="4749800"/>
              <a:ext cx="3125788" cy="2027238"/>
              <a:chOff x="5712163" y="2965075"/>
              <a:chExt cx="2982900" cy="1769400"/>
            </a:xfrm>
          </p:grpSpPr>
          <p:sp>
            <p:nvSpPr>
              <p:cNvPr id="6" name="Google Shape;753;p29"/>
              <p:cNvSpPr/>
              <p:nvPr/>
            </p:nvSpPr>
            <p:spPr>
              <a:xfrm>
                <a:off x="5946978" y="2965075"/>
                <a:ext cx="2748085" cy="1769400"/>
              </a:xfrm>
              <a:prstGeom prst="rect">
                <a:avLst/>
              </a:prstGeom>
              <a:solidFill>
                <a:srgbClr val="95E41D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" name="Google Shape;754;p29"/>
              <p:cNvSpPr/>
              <p:nvPr/>
            </p:nvSpPr>
            <p:spPr>
              <a:xfrm rot="-5402874">
                <a:off x="5669830" y="3714060"/>
                <a:ext cx="358868" cy="274203"/>
              </a:xfrm>
              <a:prstGeom prst="triangle">
                <a:avLst>
                  <a:gd name="adj" fmla="val 50000"/>
                </a:avLst>
              </a:prstGeom>
              <a:solidFill>
                <a:srgbClr val="95E41D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" name="Google Shape;755;p29"/>
            <p:cNvSpPr/>
            <p:nvPr/>
          </p:nvSpPr>
          <p:spPr bwMode="auto">
            <a:xfrm>
              <a:off x="5199063" y="4752976"/>
              <a:ext cx="2286000" cy="608013"/>
            </a:xfrm>
            <a:prstGeom prst="rect">
              <a:avLst/>
            </a:prstGeom>
            <a:solidFill>
              <a:srgbClr val="FDFDFD">
                <a:alpha val="7191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buClr>
                  <a:srgbClr val="000000"/>
                </a:buClr>
                <a:defRPr/>
              </a:pPr>
              <a:r>
                <a:rPr lang="en-US" sz="15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Arial" panose="020B0604020202020204"/>
                </a:rPr>
                <a:t>MARKET </a:t>
              </a:r>
            </a:p>
            <a:p>
              <a:pPr>
                <a:buClr>
                  <a:srgbClr val="000000"/>
                </a:buClr>
                <a:defRPr/>
              </a:pPr>
              <a:r>
                <a:rPr lang="en-US" sz="15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Arial" panose="020B0604020202020204"/>
                </a:rPr>
                <a:t>DEVELOPMENT</a:t>
              </a:r>
            </a:p>
          </p:txBody>
        </p:sp>
        <p:sp>
          <p:nvSpPr>
            <p:cNvPr id="9" name="Google Shape;756;p29"/>
            <p:cNvSpPr/>
            <p:nvPr/>
          </p:nvSpPr>
          <p:spPr bwMode="auto">
            <a:xfrm>
              <a:off x="4703764" y="4748213"/>
              <a:ext cx="517525" cy="622300"/>
            </a:xfrm>
            <a:prstGeom prst="rect">
              <a:avLst/>
            </a:prstGeom>
            <a:solidFill>
              <a:srgbClr val="FDFDFD">
                <a:alpha val="4607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GB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 sz="105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" name="Google Shape;764;p29"/>
            <p:cNvGrpSpPr/>
            <p:nvPr/>
          </p:nvGrpSpPr>
          <p:grpSpPr bwMode="auto">
            <a:xfrm>
              <a:off x="1757363" y="4705351"/>
              <a:ext cx="3213100" cy="2062163"/>
              <a:chOff x="3197776" y="1201175"/>
              <a:chExt cx="3019451" cy="1766700"/>
            </a:xfrm>
          </p:grpSpPr>
          <p:sp>
            <p:nvSpPr>
              <p:cNvPr id="11" name="Google Shape;765;p29"/>
              <p:cNvSpPr/>
              <p:nvPr/>
            </p:nvSpPr>
            <p:spPr>
              <a:xfrm>
                <a:off x="3197776" y="1201175"/>
                <a:ext cx="2749430" cy="1766700"/>
              </a:xfrm>
              <a:prstGeom prst="rect">
                <a:avLst/>
              </a:prstGeom>
              <a:solidFill>
                <a:srgbClr val="FFAC0E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" name="Google Shape;766;p29"/>
              <p:cNvSpPr/>
              <p:nvPr/>
            </p:nvSpPr>
            <p:spPr>
              <a:xfrm rot="5400000">
                <a:off x="5901879" y="1948023"/>
                <a:ext cx="357692" cy="273004"/>
              </a:xfrm>
              <a:prstGeom prst="triangle">
                <a:avLst>
                  <a:gd name="adj" fmla="val 50000"/>
                </a:avLst>
              </a:prstGeom>
              <a:solidFill>
                <a:srgbClr val="FFAC0E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" name="Google Shape;767;p29"/>
            <p:cNvSpPr/>
            <p:nvPr/>
          </p:nvSpPr>
          <p:spPr bwMode="auto">
            <a:xfrm>
              <a:off x="1781176" y="4764088"/>
              <a:ext cx="550863" cy="588962"/>
            </a:xfrm>
            <a:prstGeom prst="rect">
              <a:avLst/>
            </a:prstGeom>
            <a:solidFill>
              <a:srgbClr val="FDFDFD">
                <a:alpha val="4607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algn="ctr">
                <a:buClr>
                  <a:srgbClr val="000000"/>
                </a:buClr>
                <a:buSzPts val="1100"/>
                <a:defRPr/>
              </a:pPr>
              <a:r>
                <a:rPr lang="en-GB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sz="105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768;p29"/>
            <p:cNvSpPr/>
            <p:nvPr/>
          </p:nvSpPr>
          <p:spPr bwMode="auto">
            <a:xfrm>
              <a:off x="2332039" y="4772026"/>
              <a:ext cx="2365375" cy="581025"/>
            </a:xfrm>
            <a:prstGeom prst="rect">
              <a:avLst/>
            </a:prstGeom>
            <a:solidFill>
              <a:srgbClr val="FDFDFD">
                <a:alpha val="7191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buClr>
                  <a:srgbClr val="000000"/>
                </a:buClr>
                <a:buSzPts val="1100"/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Arial" panose="020B0604020202020204"/>
                </a:rPr>
                <a:t>FPOs/FPCs</a:t>
              </a:r>
            </a:p>
          </p:txBody>
        </p:sp>
        <p:grpSp>
          <p:nvGrpSpPr>
            <p:cNvPr id="15" name="Google Shape;16410;p77"/>
            <p:cNvGrpSpPr/>
            <p:nvPr/>
          </p:nvGrpSpPr>
          <p:grpSpPr bwMode="auto">
            <a:xfrm>
              <a:off x="4038601" y="4822826"/>
              <a:ext cx="538163" cy="530225"/>
              <a:chOff x="1819576" y="1511679"/>
              <a:chExt cx="352103" cy="352103"/>
            </a:xfrm>
          </p:grpSpPr>
          <p:sp>
            <p:nvSpPr>
              <p:cNvPr id="16" name="Google Shape;16411;p77"/>
              <p:cNvSpPr/>
              <p:nvPr/>
            </p:nvSpPr>
            <p:spPr>
              <a:xfrm>
                <a:off x="1819576" y="1511679"/>
                <a:ext cx="352103" cy="352103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11062" extrusionOk="0">
                    <a:moveTo>
                      <a:pt x="6216" y="310"/>
                    </a:moveTo>
                    <a:cubicBezTo>
                      <a:pt x="6216" y="310"/>
                      <a:pt x="6240" y="310"/>
                      <a:pt x="6240" y="322"/>
                    </a:cubicBezTo>
                    <a:lnTo>
                      <a:pt x="6240" y="786"/>
                    </a:lnTo>
                    <a:cubicBezTo>
                      <a:pt x="6240" y="953"/>
                      <a:pt x="6335" y="1084"/>
                      <a:pt x="6502" y="1108"/>
                    </a:cubicBezTo>
                    <a:cubicBezTo>
                      <a:pt x="7025" y="1227"/>
                      <a:pt x="7514" y="1429"/>
                      <a:pt x="7966" y="1727"/>
                    </a:cubicBezTo>
                    <a:cubicBezTo>
                      <a:pt x="8022" y="1762"/>
                      <a:pt x="8086" y="1780"/>
                      <a:pt x="8150" y="1780"/>
                    </a:cubicBezTo>
                    <a:cubicBezTo>
                      <a:pt x="8236" y="1780"/>
                      <a:pt x="8321" y="1747"/>
                      <a:pt x="8383" y="1679"/>
                    </a:cubicBezTo>
                    <a:lnTo>
                      <a:pt x="8704" y="1346"/>
                    </a:lnTo>
                    <a:lnTo>
                      <a:pt x="8716" y="1346"/>
                    </a:lnTo>
                    <a:lnTo>
                      <a:pt x="9704" y="2334"/>
                    </a:lnTo>
                    <a:lnTo>
                      <a:pt x="9704" y="2346"/>
                    </a:lnTo>
                    <a:lnTo>
                      <a:pt x="9371" y="2679"/>
                    </a:lnTo>
                    <a:cubicBezTo>
                      <a:pt x="9252" y="2798"/>
                      <a:pt x="9240" y="2953"/>
                      <a:pt x="9335" y="3096"/>
                    </a:cubicBezTo>
                    <a:cubicBezTo>
                      <a:pt x="9609" y="3536"/>
                      <a:pt x="9823" y="4025"/>
                      <a:pt x="9943" y="4548"/>
                    </a:cubicBezTo>
                    <a:cubicBezTo>
                      <a:pt x="9966" y="4703"/>
                      <a:pt x="10109" y="4822"/>
                      <a:pt x="10264" y="4822"/>
                    </a:cubicBezTo>
                    <a:lnTo>
                      <a:pt x="10728" y="4822"/>
                    </a:lnTo>
                    <a:cubicBezTo>
                      <a:pt x="10728" y="4822"/>
                      <a:pt x="10752" y="4822"/>
                      <a:pt x="10752" y="4834"/>
                    </a:cubicBezTo>
                    <a:lnTo>
                      <a:pt x="10728" y="6239"/>
                    </a:lnTo>
                    <a:lnTo>
                      <a:pt x="10264" y="6239"/>
                    </a:lnTo>
                    <a:cubicBezTo>
                      <a:pt x="10109" y="6239"/>
                      <a:pt x="9966" y="6334"/>
                      <a:pt x="9943" y="6501"/>
                    </a:cubicBezTo>
                    <a:cubicBezTo>
                      <a:pt x="9823" y="7025"/>
                      <a:pt x="9633" y="7513"/>
                      <a:pt x="9335" y="7966"/>
                    </a:cubicBezTo>
                    <a:cubicBezTo>
                      <a:pt x="9240" y="8097"/>
                      <a:pt x="9252" y="8275"/>
                      <a:pt x="9371" y="8382"/>
                    </a:cubicBezTo>
                    <a:lnTo>
                      <a:pt x="9704" y="8704"/>
                    </a:lnTo>
                    <a:lnTo>
                      <a:pt x="9704" y="8716"/>
                    </a:lnTo>
                    <a:lnTo>
                      <a:pt x="8716" y="9704"/>
                    </a:lnTo>
                    <a:lnTo>
                      <a:pt x="8704" y="9704"/>
                    </a:lnTo>
                    <a:lnTo>
                      <a:pt x="8383" y="9370"/>
                    </a:lnTo>
                    <a:cubicBezTo>
                      <a:pt x="8317" y="9304"/>
                      <a:pt x="8236" y="9271"/>
                      <a:pt x="8155" y="9271"/>
                    </a:cubicBezTo>
                    <a:cubicBezTo>
                      <a:pt x="8090" y="9271"/>
                      <a:pt x="8024" y="9292"/>
                      <a:pt x="7966" y="9335"/>
                    </a:cubicBezTo>
                    <a:cubicBezTo>
                      <a:pt x="7514" y="9609"/>
                      <a:pt x="7025" y="9823"/>
                      <a:pt x="6502" y="9942"/>
                    </a:cubicBezTo>
                    <a:cubicBezTo>
                      <a:pt x="6359" y="9966"/>
                      <a:pt x="6240" y="10109"/>
                      <a:pt x="6240" y="10263"/>
                    </a:cubicBezTo>
                    <a:lnTo>
                      <a:pt x="6240" y="10728"/>
                    </a:lnTo>
                    <a:cubicBezTo>
                      <a:pt x="6240" y="10728"/>
                      <a:pt x="6240" y="10740"/>
                      <a:pt x="6216" y="10740"/>
                    </a:cubicBezTo>
                    <a:lnTo>
                      <a:pt x="4835" y="10740"/>
                    </a:lnTo>
                    <a:cubicBezTo>
                      <a:pt x="4835" y="10740"/>
                      <a:pt x="4823" y="10740"/>
                      <a:pt x="4823" y="10728"/>
                    </a:cubicBezTo>
                    <a:lnTo>
                      <a:pt x="4823" y="10263"/>
                    </a:lnTo>
                    <a:cubicBezTo>
                      <a:pt x="4823" y="10109"/>
                      <a:pt x="4716" y="9966"/>
                      <a:pt x="4549" y="9942"/>
                    </a:cubicBezTo>
                    <a:cubicBezTo>
                      <a:pt x="4037" y="9823"/>
                      <a:pt x="3537" y="9632"/>
                      <a:pt x="3096" y="9335"/>
                    </a:cubicBezTo>
                    <a:cubicBezTo>
                      <a:pt x="3037" y="9299"/>
                      <a:pt x="2977" y="9275"/>
                      <a:pt x="2918" y="9275"/>
                    </a:cubicBezTo>
                    <a:cubicBezTo>
                      <a:pt x="2823" y="9275"/>
                      <a:pt x="2751" y="9299"/>
                      <a:pt x="2680" y="9370"/>
                    </a:cubicBezTo>
                    <a:lnTo>
                      <a:pt x="2346" y="9704"/>
                    </a:lnTo>
                    <a:lnTo>
                      <a:pt x="2334" y="9704"/>
                    </a:lnTo>
                    <a:lnTo>
                      <a:pt x="1358" y="8716"/>
                    </a:lnTo>
                    <a:lnTo>
                      <a:pt x="1358" y="8704"/>
                    </a:lnTo>
                    <a:lnTo>
                      <a:pt x="1680" y="8382"/>
                    </a:lnTo>
                    <a:cubicBezTo>
                      <a:pt x="1799" y="8263"/>
                      <a:pt x="1811" y="8097"/>
                      <a:pt x="1727" y="7966"/>
                    </a:cubicBezTo>
                    <a:cubicBezTo>
                      <a:pt x="1441" y="7513"/>
                      <a:pt x="1239" y="7025"/>
                      <a:pt x="1120" y="6501"/>
                    </a:cubicBezTo>
                    <a:cubicBezTo>
                      <a:pt x="1084" y="6358"/>
                      <a:pt x="953" y="6239"/>
                      <a:pt x="787" y="6239"/>
                    </a:cubicBezTo>
                    <a:lnTo>
                      <a:pt x="322" y="6239"/>
                    </a:lnTo>
                    <a:cubicBezTo>
                      <a:pt x="322" y="6239"/>
                      <a:pt x="310" y="6239"/>
                      <a:pt x="310" y="6215"/>
                    </a:cubicBezTo>
                    <a:lnTo>
                      <a:pt x="310" y="4834"/>
                    </a:lnTo>
                    <a:cubicBezTo>
                      <a:pt x="310" y="4834"/>
                      <a:pt x="310" y="4822"/>
                      <a:pt x="322" y="4822"/>
                    </a:cubicBezTo>
                    <a:lnTo>
                      <a:pt x="787" y="4822"/>
                    </a:lnTo>
                    <a:cubicBezTo>
                      <a:pt x="953" y="4822"/>
                      <a:pt x="1084" y="4715"/>
                      <a:pt x="1120" y="4548"/>
                    </a:cubicBezTo>
                    <a:cubicBezTo>
                      <a:pt x="1239" y="4025"/>
                      <a:pt x="1430" y="3536"/>
                      <a:pt x="1727" y="3096"/>
                    </a:cubicBezTo>
                    <a:cubicBezTo>
                      <a:pt x="1811" y="2953"/>
                      <a:pt x="1799" y="2774"/>
                      <a:pt x="1680" y="2679"/>
                    </a:cubicBezTo>
                    <a:lnTo>
                      <a:pt x="1358" y="2346"/>
                    </a:lnTo>
                    <a:lnTo>
                      <a:pt x="1358" y="2334"/>
                    </a:lnTo>
                    <a:lnTo>
                      <a:pt x="2334" y="1346"/>
                    </a:lnTo>
                    <a:lnTo>
                      <a:pt x="2346" y="1346"/>
                    </a:lnTo>
                    <a:lnTo>
                      <a:pt x="2680" y="1679"/>
                    </a:lnTo>
                    <a:cubicBezTo>
                      <a:pt x="2748" y="1747"/>
                      <a:pt x="2832" y="1780"/>
                      <a:pt x="2916" y="1780"/>
                    </a:cubicBezTo>
                    <a:cubicBezTo>
                      <a:pt x="2978" y="1780"/>
                      <a:pt x="3041" y="1762"/>
                      <a:pt x="3096" y="1727"/>
                    </a:cubicBezTo>
                    <a:cubicBezTo>
                      <a:pt x="3537" y="1441"/>
                      <a:pt x="4037" y="1227"/>
                      <a:pt x="4549" y="1108"/>
                    </a:cubicBezTo>
                    <a:cubicBezTo>
                      <a:pt x="4704" y="1084"/>
                      <a:pt x="4823" y="953"/>
                      <a:pt x="4823" y="786"/>
                    </a:cubicBezTo>
                    <a:lnTo>
                      <a:pt x="4823" y="322"/>
                    </a:lnTo>
                    <a:cubicBezTo>
                      <a:pt x="4823" y="322"/>
                      <a:pt x="4823" y="310"/>
                      <a:pt x="4835" y="310"/>
                    </a:cubicBezTo>
                    <a:close/>
                    <a:moveTo>
                      <a:pt x="4835" y="0"/>
                    </a:moveTo>
                    <a:cubicBezTo>
                      <a:pt x="4656" y="0"/>
                      <a:pt x="4513" y="143"/>
                      <a:pt x="4513" y="322"/>
                    </a:cubicBezTo>
                    <a:lnTo>
                      <a:pt x="4513" y="786"/>
                    </a:lnTo>
                    <a:cubicBezTo>
                      <a:pt x="4513" y="786"/>
                      <a:pt x="4513" y="798"/>
                      <a:pt x="4489" y="798"/>
                    </a:cubicBezTo>
                    <a:cubicBezTo>
                      <a:pt x="3930" y="917"/>
                      <a:pt x="3406" y="1143"/>
                      <a:pt x="2930" y="1453"/>
                    </a:cubicBezTo>
                    <a:lnTo>
                      <a:pt x="2918" y="1453"/>
                    </a:lnTo>
                    <a:lnTo>
                      <a:pt x="2584" y="1131"/>
                    </a:lnTo>
                    <a:cubicBezTo>
                      <a:pt x="2519" y="1066"/>
                      <a:pt x="2436" y="1033"/>
                      <a:pt x="2351" y="1033"/>
                    </a:cubicBezTo>
                    <a:cubicBezTo>
                      <a:pt x="2266" y="1033"/>
                      <a:pt x="2180" y="1066"/>
                      <a:pt x="2108" y="1131"/>
                    </a:cubicBezTo>
                    <a:lnTo>
                      <a:pt x="1132" y="2108"/>
                    </a:lnTo>
                    <a:cubicBezTo>
                      <a:pt x="1001" y="2251"/>
                      <a:pt x="1001" y="2453"/>
                      <a:pt x="1132" y="2584"/>
                    </a:cubicBezTo>
                    <a:lnTo>
                      <a:pt x="1453" y="2917"/>
                    </a:lnTo>
                    <a:lnTo>
                      <a:pt x="1453" y="2929"/>
                    </a:lnTo>
                    <a:cubicBezTo>
                      <a:pt x="1144" y="3405"/>
                      <a:pt x="941" y="3941"/>
                      <a:pt x="799" y="4489"/>
                    </a:cubicBezTo>
                    <a:cubicBezTo>
                      <a:pt x="799" y="4489"/>
                      <a:pt x="799" y="4513"/>
                      <a:pt x="787" y="4513"/>
                    </a:cubicBezTo>
                    <a:lnTo>
                      <a:pt x="322" y="4513"/>
                    </a:lnTo>
                    <a:cubicBezTo>
                      <a:pt x="144" y="4513"/>
                      <a:pt x="1" y="4656"/>
                      <a:pt x="1" y="4834"/>
                    </a:cubicBezTo>
                    <a:lnTo>
                      <a:pt x="1" y="6215"/>
                    </a:lnTo>
                    <a:cubicBezTo>
                      <a:pt x="1" y="6394"/>
                      <a:pt x="144" y="6549"/>
                      <a:pt x="322" y="6549"/>
                    </a:cubicBezTo>
                    <a:lnTo>
                      <a:pt x="787" y="6549"/>
                    </a:lnTo>
                    <a:cubicBezTo>
                      <a:pt x="787" y="6549"/>
                      <a:pt x="799" y="6549"/>
                      <a:pt x="799" y="6561"/>
                    </a:cubicBezTo>
                    <a:cubicBezTo>
                      <a:pt x="918" y="7132"/>
                      <a:pt x="1144" y="7644"/>
                      <a:pt x="1453" y="8120"/>
                    </a:cubicBezTo>
                    <a:lnTo>
                      <a:pt x="1453" y="8144"/>
                    </a:lnTo>
                    <a:lnTo>
                      <a:pt x="1132" y="8466"/>
                    </a:lnTo>
                    <a:cubicBezTo>
                      <a:pt x="1001" y="8597"/>
                      <a:pt x="1001" y="8811"/>
                      <a:pt x="1132" y="8942"/>
                    </a:cubicBezTo>
                    <a:lnTo>
                      <a:pt x="2108" y="9930"/>
                    </a:lnTo>
                    <a:cubicBezTo>
                      <a:pt x="2180" y="9996"/>
                      <a:pt x="2266" y="10028"/>
                      <a:pt x="2351" y="10028"/>
                    </a:cubicBezTo>
                    <a:cubicBezTo>
                      <a:pt x="2436" y="10028"/>
                      <a:pt x="2519" y="9996"/>
                      <a:pt x="2584" y="9930"/>
                    </a:cubicBezTo>
                    <a:lnTo>
                      <a:pt x="2918" y="9597"/>
                    </a:lnTo>
                    <a:lnTo>
                      <a:pt x="2930" y="9597"/>
                    </a:lnTo>
                    <a:cubicBezTo>
                      <a:pt x="3406" y="9906"/>
                      <a:pt x="3942" y="10121"/>
                      <a:pt x="4489" y="10252"/>
                    </a:cubicBezTo>
                    <a:cubicBezTo>
                      <a:pt x="4489" y="10252"/>
                      <a:pt x="4513" y="10252"/>
                      <a:pt x="4513" y="10263"/>
                    </a:cubicBezTo>
                    <a:lnTo>
                      <a:pt x="4513" y="10728"/>
                    </a:lnTo>
                    <a:cubicBezTo>
                      <a:pt x="4513" y="10906"/>
                      <a:pt x="4656" y="11061"/>
                      <a:pt x="4835" y="11061"/>
                    </a:cubicBezTo>
                    <a:lnTo>
                      <a:pt x="6216" y="11061"/>
                    </a:lnTo>
                    <a:cubicBezTo>
                      <a:pt x="6394" y="11061"/>
                      <a:pt x="6549" y="10906"/>
                      <a:pt x="6549" y="10728"/>
                    </a:cubicBezTo>
                    <a:lnTo>
                      <a:pt x="6549" y="10263"/>
                    </a:lnTo>
                    <a:cubicBezTo>
                      <a:pt x="6549" y="10263"/>
                      <a:pt x="6549" y="10252"/>
                      <a:pt x="6561" y="10252"/>
                    </a:cubicBezTo>
                    <a:cubicBezTo>
                      <a:pt x="7133" y="10132"/>
                      <a:pt x="7645" y="9906"/>
                      <a:pt x="8121" y="9597"/>
                    </a:cubicBezTo>
                    <a:lnTo>
                      <a:pt x="8145" y="9597"/>
                    </a:lnTo>
                    <a:lnTo>
                      <a:pt x="8466" y="9930"/>
                    </a:lnTo>
                    <a:cubicBezTo>
                      <a:pt x="8532" y="9996"/>
                      <a:pt x="8618" y="10028"/>
                      <a:pt x="8704" y="10028"/>
                    </a:cubicBezTo>
                    <a:cubicBezTo>
                      <a:pt x="8791" y="10028"/>
                      <a:pt x="8877" y="9996"/>
                      <a:pt x="8942" y="9930"/>
                    </a:cubicBezTo>
                    <a:lnTo>
                      <a:pt x="9931" y="8942"/>
                    </a:lnTo>
                    <a:cubicBezTo>
                      <a:pt x="10062" y="8811"/>
                      <a:pt x="10062" y="8597"/>
                      <a:pt x="9931" y="8466"/>
                    </a:cubicBezTo>
                    <a:lnTo>
                      <a:pt x="9597" y="8144"/>
                    </a:lnTo>
                    <a:lnTo>
                      <a:pt x="9597" y="8120"/>
                    </a:lnTo>
                    <a:cubicBezTo>
                      <a:pt x="9919" y="7644"/>
                      <a:pt x="10121" y="7108"/>
                      <a:pt x="10252" y="6561"/>
                    </a:cubicBezTo>
                    <a:cubicBezTo>
                      <a:pt x="10252" y="6561"/>
                      <a:pt x="10252" y="6549"/>
                      <a:pt x="10264" y="6549"/>
                    </a:cubicBezTo>
                    <a:lnTo>
                      <a:pt x="10728" y="6549"/>
                    </a:lnTo>
                    <a:cubicBezTo>
                      <a:pt x="10907" y="6549"/>
                      <a:pt x="11062" y="6394"/>
                      <a:pt x="11062" y="6215"/>
                    </a:cubicBezTo>
                    <a:lnTo>
                      <a:pt x="11062" y="4834"/>
                    </a:lnTo>
                    <a:cubicBezTo>
                      <a:pt x="11062" y="4656"/>
                      <a:pt x="10907" y="4513"/>
                      <a:pt x="10728" y="4513"/>
                    </a:cubicBezTo>
                    <a:lnTo>
                      <a:pt x="10264" y="4513"/>
                    </a:lnTo>
                    <a:cubicBezTo>
                      <a:pt x="10264" y="4513"/>
                      <a:pt x="10252" y="4513"/>
                      <a:pt x="10252" y="4489"/>
                    </a:cubicBezTo>
                    <a:cubicBezTo>
                      <a:pt x="10133" y="3929"/>
                      <a:pt x="9907" y="3405"/>
                      <a:pt x="9597" y="2929"/>
                    </a:cubicBezTo>
                    <a:lnTo>
                      <a:pt x="9597" y="2917"/>
                    </a:lnTo>
                    <a:lnTo>
                      <a:pt x="9931" y="2584"/>
                    </a:lnTo>
                    <a:cubicBezTo>
                      <a:pt x="10062" y="2453"/>
                      <a:pt x="10062" y="2239"/>
                      <a:pt x="9931" y="2108"/>
                    </a:cubicBezTo>
                    <a:lnTo>
                      <a:pt x="8942" y="1131"/>
                    </a:lnTo>
                    <a:cubicBezTo>
                      <a:pt x="8877" y="1066"/>
                      <a:pt x="8791" y="1033"/>
                      <a:pt x="8704" y="1033"/>
                    </a:cubicBezTo>
                    <a:cubicBezTo>
                      <a:pt x="8618" y="1033"/>
                      <a:pt x="8532" y="1066"/>
                      <a:pt x="8466" y="1131"/>
                    </a:cubicBezTo>
                    <a:lnTo>
                      <a:pt x="8145" y="1453"/>
                    </a:lnTo>
                    <a:lnTo>
                      <a:pt x="8121" y="1453"/>
                    </a:lnTo>
                    <a:cubicBezTo>
                      <a:pt x="7645" y="1143"/>
                      <a:pt x="7109" y="941"/>
                      <a:pt x="6561" y="798"/>
                    </a:cubicBezTo>
                    <a:cubicBezTo>
                      <a:pt x="6561" y="798"/>
                      <a:pt x="6549" y="798"/>
                      <a:pt x="6549" y="786"/>
                    </a:cubicBezTo>
                    <a:lnTo>
                      <a:pt x="6549" y="322"/>
                    </a:lnTo>
                    <a:cubicBezTo>
                      <a:pt x="6549" y="143"/>
                      <a:pt x="6394" y="0"/>
                      <a:pt x="621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rgbClr val="000000"/>
                </a:solidFill>
              </a:ln>
            </p:spPr>
            <p:txBody>
              <a:bodyPr spcFirstLastPara="1" lIns="68569" tIns="68569" rIns="68569" bIns="68569" anchor="ctr"/>
              <a:lstStyle/>
              <a:p>
                <a:pPr defTabSz="685800"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" name="Google Shape;16412;p77"/>
              <p:cNvSpPr/>
              <p:nvPr/>
            </p:nvSpPr>
            <p:spPr>
              <a:xfrm>
                <a:off x="1885011" y="1578094"/>
                <a:ext cx="182803" cy="180268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5674" extrusionOk="0">
                    <a:moveTo>
                      <a:pt x="3502" y="0"/>
                    </a:moveTo>
                    <a:cubicBezTo>
                      <a:pt x="3438" y="0"/>
                      <a:pt x="3374" y="2"/>
                      <a:pt x="3311" y="6"/>
                    </a:cubicBezTo>
                    <a:cubicBezTo>
                      <a:pt x="2453" y="53"/>
                      <a:pt x="1644" y="411"/>
                      <a:pt x="1048" y="1018"/>
                    </a:cubicBezTo>
                    <a:cubicBezTo>
                      <a:pt x="441" y="1625"/>
                      <a:pt x="84" y="2435"/>
                      <a:pt x="36" y="3280"/>
                    </a:cubicBezTo>
                    <a:cubicBezTo>
                      <a:pt x="1" y="4125"/>
                      <a:pt x="263" y="4959"/>
                      <a:pt x="798" y="5614"/>
                    </a:cubicBezTo>
                    <a:cubicBezTo>
                      <a:pt x="834" y="5661"/>
                      <a:pt x="870" y="5673"/>
                      <a:pt x="917" y="5673"/>
                    </a:cubicBezTo>
                    <a:cubicBezTo>
                      <a:pt x="953" y="5673"/>
                      <a:pt x="989" y="5661"/>
                      <a:pt x="1025" y="5649"/>
                    </a:cubicBezTo>
                    <a:cubicBezTo>
                      <a:pt x="1096" y="5590"/>
                      <a:pt x="1096" y="5483"/>
                      <a:pt x="1048" y="5423"/>
                    </a:cubicBezTo>
                    <a:cubicBezTo>
                      <a:pt x="572" y="4828"/>
                      <a:pt x="322" y="4066"/>
                      <a:pt x="370" y="3304"/>
                    </a:cubicBezTo>
                    <a:cubicBezTo>
                      <a:pt x="417" y="2530"/>
                      <a:pt x="727" y="1804"/>
                      <a:pt x="1275" y="1256"/>
                    </a:cubicBezTo>
                    <a:cubicBezTo>
                      <a:pt x="1822" y="708"/>
                      <a:pt x="2560" y="375"/>
                      <a:pt x="3334" y="351"/>
                    </a:cubicBezTo>
                    <a:cubicBezTo>
                      <a:pt x="3397" y="347"/>
                      <a:pt x="3459" y="345"/>
                      <a:pt x="3521" y="345"/>
                    </a:cubicBezTo>
                    <a:cubicBezTo>
                      <a:pt x="4227" y="345"/>
                      <a:pt x="4895" y="592"/>
                      <a:pt x="5442" y="1030"/>
                    </a:cubicBezTo>
                    <a:cubicBezTo>
                      <a:pt x="5473" y="1055"/>
                      <a:pt x="5510" y="1068"/>
                      <a:pt x="5547" y="1068"/>
                    </a:cubicBezTo>
                    <a:cubicBezTo>
                      <a:pt x="5595" y="1068"/>
                      <a:pt x="5641" y="1046"/>
                      <a:pt x="5668" y="1006"/>
                    </a:cubicBezTo>
                    <a:cubicBezTo>
                      <a:pt x="5727" y="911"/>
                      <a:pt x="5716" y="815"/>
                      <a:pt x="5656" y="768"/>
                    </a:cubicBezTo>
                    <a:cubicBezTo>
                      <a:pt x="5050" y="272"/>
                      <a:pt x="4291" y="0"/>
                      <a:pt x="350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rgbClr val="000000"/>
                </a:solidFill>
              </a:ln>
            </p:spPr>
            <p:txBody>
              <a:bodyPr spcFirstLastPara="1" lIns="68569" tIns="68569" rIns="68569" bIns="68569" anchor="ctr"/>
              <a:lstStyle/>
              <a:p>
                <a:pPr defTabSz="685800"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6413;p77"/>
              <p:cNvSpPr/>
              <p:nvPr/>
            </p:nvSpPr>
            <p:spPr>
              <a:xfrm>
                <a:off x="1923441" y="1609720"/>
                <a:ext cx="183842" cy="187648"/>
              </a:xfrm>
              <a:custGeom>
                <a:avLst/>
                <a:gdLst/>
                <a:ahLst/>
                <a:cxnLst/>
                <a:rect l="l" t="t" r="r" b="b"/>
                <a:pathLst>
                  <a:path w="5751" h="5871" extrusionOk="0">
                    <a:moveTo>
                      <a:pt x="3310" y="358"/>
                    </a:moveTo>
                    <a:lnTo>
                      <a:pt x="3310" y="1025"/>
                    </a:lnTo>
                    <a:cubicBezTo>
                      <a:pt x="3310" y="1132"/>
                      <a:pt x="3274" y="1251"/>
                      <a:pt x="3227" y="1334"/>
                    </a:cubicBezTo>
                    <a:lnTo>
                      <a:pt x="3155" y="1501"/>
                    </a:lnTo>
                    <a:cubicBezTo>
                      <a:pt x="3143" y="1525"/>
                      <a:pt x="3143" y="1549"/>
                      <a:pt x="3143" y="1573"/>
                    </a:cubicBezTo>
                    <a:lnTo>
                      <a:pt x="3143" y="1918"/>
                    </a:lnTo>
                    <a:cubicBezTo>
                      <a:pt x="3143" y="2156"/>
                      <a:pt x="3048" y="2382"/>
                      <a:pt x="2869" y="2549"/>
                    </a:cubicBezTo>
                    <a:cubicBezTo>
                      <a:pt x="2691" y="2704"/>
                      <a:pt x="2477" y="2799"/>
                      <a:pt x="2226" y="2799"/>
                    </a:cubicBezTo>
                    <a:cubicBezTo>
                      <a:pt x="1774" y="2787"/>
                      <a:pt x="1381" y="2370"/>
                      <a:pt x="1381" y="1870"/>
                    </a:cubicBezTo>
                    <a:lnTo>
                      <a:pt x="1381" y="1573"/>
                    </a:lnTo>
                    <a:cubicBezTo>
                      <a:pt x="1381" y="1549"/>
                      <a:pt x="1381" y="1525"/>
                      <a:pt x="1369" y="1501"/>
                    </a:cubicBezTo>
                    <a:lnTo>
                      <a:pt x="1262" y="1311"/>
                    </a:lnTo>
                    <a:cubicBezTo>
                      <a:pt x="1238" y="1227"/>
                      <a:pt x="1203" y="1156"/>
                      <a:pt x="1203" y="1072"/>
                    </a:cubicBezTo>
                    <a:lnTo>
                      <a:pt x="1203" y="1049"/>
                    </a:lnTo>
                    <a:cubicBezTo>
                      <a:pt x="1203" y="668"/>
                      <a:pt x="1524" y="358"/>
                      <a:pt x="1905" y="358"/>
                    </a:cubicBezTo>
                    <a:close/>
                    <a:moveTo>
                      <a:pt x="1905" y="3049"/>
                    </a:moveTo>
                    <a:cubicBezTo>
                      <a:pt x="2012" y="3085"/>
                      <a:pt x="2119" y="3108"/>
                      <a:pt x="2238" y="3108"/>
                    </a:cubicBezTo>
                    <a:lnTo>
                      <a:pt x="2274" y="3108"/>
                    </a:lnTo>
                    <a:cubicBezTo>
                      <a:pt x="2393" y="3108"/>
                      <a:pt x="2512" y="3097"/>
                      <a:pt x="2631" y="3049"/>
                    </a:cubicBezTo>
                    <a:lnTo>
                      <a:pt x="2631" y="3049"/>
                    </a:lnTo>
                    <a:cubicBezTo>
                      <a:pt x="2619" y="3108"/>
                      <a:pt x="2631" y="3156"/>
                      <a:pt x="2655" y="3204"/>
                    </a:cubicBezTo>
                    <a:lnTo>
                      <a:pt x="2512" y="3335"/>
                    </a:lnTo>
                    <a:cubicBezTo>
                      <a:pt x="2441" y="3406"/>
                      <a:pt x="2357" y="3442"/>
                      <a:pt x="2262" y="3442"/>
                    </a:cubicBezTo>
                    <a:cubicBezTo>
                      <a:pt x="2179" y="3442"/>
                      <a:pt x="2084" y="3406"/>
                      <a:pt x="2012" y="3335"/>
                    </a:cubicBezTo>
                    <a:lnTo>
                      <a:pt x="1881" y="3204"/>
                    </a:lnTo>
                    <a:cubicBezTo>
                      <a:pt x="1893" y="3156"/>
                      <a:pt x="1905" y="3108"/>
                      <a:pt x="1905" y="3049"/>
                    </a:cubicBezTo>
                    <a:close/>
                    <a:moveTo>
                      <a:pt x="2810" y="3466"/>
                    </a:moveTo>
                    <a:cubicBezTo>
                      <a:pt x="2858" y="3501"/>
                      <a:pt x="2905" y="3513"/>
                      <a:pt x="2941" y="3525"/>
                    </a:cubicBezTo>
                    <a:lnTo>
                      <a:pt x="3524" y="3692"/>
                    </a:lnTo>
                    <a:cubicBezTo>
                      <a:pt x="3679" y="3739"/>
                      <a:pt x="3774" y="3870"/>
                      <a:pt x="3774" y="4037"/>
                    </a:cubicBezTo>
                    <a:lnTo>
                      <a:pt x="3774" y="5132"/>
                    </a:lnTo>
                    <a:lnTo>
                      <a:pt x="3822" y="5132"/>
                    </a:lnTo>
                    <a:cubicBezTo>
                      <a:pt x="3703" y="5204"/>
                      <a:pt x="3584" y="5263"/>
                      <a:pt x="3453" y="5311"/>
                    </a:cubicBezTo>
                    <a:lnTo>
                      <a:pt x="3453" y="4335"/>
                    </a:lnTo>
                    <a:cubicBezTo>
                      <a:pt x="3453" y="4240"/>
                      <a:pt x="3381" y="4168"/>
                      <a:pt x="3286" y="4168"/>
                    </a:cubicBezTo>
                    <a:cubicBezTo>
                      <a:pt x="3203" y="4168"/>
                      <a:pt x="3119" y="4240"/>
                      <a:pt x="3119" y="4335"/>
                    </a:cubicBezTo>
                    <a:lnTo>
                      <a:pt x="3119" y="5430"/>
                    </a:lnTo>
                    <a:cubicBezTo>
                      <a:pt x="2881" y="5502"/>
                      <a:pt x="2655" y="5537"/>
                      <a:pt x="2405" y="5549"/>
                    </a:cubicBezTo>
                    <a:lnTo>
                      <a:pt x="2262" y="5549"/>
                    </a:lnTo>
                    <a:cubicBezTo>
                      <a:pt x="1965" y="5549"/>
                      <a:pt x="1667" y="5502"/>
                      <a:pt x="1381" y="5430"/>
                    </a:cubicBezTo>
                    <a:lnTo>
                      <a:pt x="1381" y="4335"/>
                    </a:lnTo>
                    <a:cubicBezTo>
                      <a:pt x="1381" y="4240"/>
                      <a:pt x="1310" y="4168"/>
                      <a:pt x="1214" y="4168"/>
                    </a:cubicBezTo>
                    <a:cubicBezTo>
                      <a:pt x="1131" y="4168"/>
                      <a:pt x="1060" y="4240"/>
                      <a:pt x="1060" y="4335"/>
                    </a:cubicBezTo>
                    <a:lnTo>
                      <a:pt x="1060" y="5311"/>
                    </a:lnTo>
                    <a:cubicBezTo>
                      <a:pt x="941" y="5252"/>
                      <a:pt x="798" y="5192"/>
                      <a:pt x="679" y="5132"/>
                    </a:cubicBezTo>
                    <a:lnTo>
                      <a:pt x="679" y="4037"/>
                    </a:lnTo>
                    <a:cubicBezTo>
                      <a:pt x="679" y="3870"/>
                      <a:pt x="786" y="3739"/>
                      <a:pt x="941" y="3692"/>
                    </a:cubicBezTo>
                    <a:lnTo>
                      <a:pt x="1512" y="3525"/>
                    </a:lnTo>
                    <a:cubicBezTo>
                      <a:pt x="1560" y="3513"/>
                      <a:pt x="1619" y="3501"/>
                      <a:pt x="1655" y="3466"/>
                    </a:cubicBezTo>
                    <a:lnTo>
                      <a:pt x="1750" y="3573"/>
                    </a:lnTo>
                    <a:cubicBezTo>
                      <a:pt x="1893" y="3704"/>
                      <a:pt x="2072" y="3763"/>
                      <a:pt x="2226" y="3763"/>
                    </a:cubicBezTo>
                    <a:cubicBezTo>
                      <a:pt x="2405" y="3763"/>
                      <a:pt x="2572" y="3704"/>
                      <a:pt x="2703" y="3573"/>
                    </a:cubicBezTo>
                    <a:lnTo>
                      <a:pt x="2810" y="3466"/>
                    </a:lnTo>
                    <a:close/>
                    <a:moveTo>
                      <a:pt x="1893" y="1"/>
                    </a:moveTo>
                    <a:cubicBezTo>
                      <a:pt x="1322" y="1"/>
                      <a:pt x="869" y="465"/>
                      <a:pt x="869" y="1025"/>
                    </a:cubicBezTo>
                    <a:lnTo>
                      <a:pt x="869" y="1037"/>
                    </a:lnTo>
                    <a:cubicBezTo>
                      <a:pt x="869" y="1168"/>
                      <a:pt x="893" y="1311"/>
                      <a:pt x="953" y="1430"/>
                    </a:cubicBezTo>
                    <a:lnTo>
                      <a:pt x="1048" y="1596"/>
                    </a:lnTo>
                    <a:lnTo>
                      <a:pt x="1048" y="1858"/>
                    </a:lnTo>
                    <a:cubicBezTo>
                      <a:pt x="1048" y="2275"/>
                      <a:pt x="1250" y="2644"/>
                      <a:pt x="1560" y="2882"/>
                    </a:cubicBezTo>
                    <a:lnTo>
                      <a:pt x="1560" y="3037"/>
                    </a:lnTo>
                    <a:cubicBezTo>
                      <a:pt x="1560" y="3108"/>
                      <a:pt x="1500" y="3180"/>
                      <a:pt x="1429" y="3216"/>
                    </a:cubicBezTo>
                    <a:lnTo>
                      <a:pt x="845" y="3382"/>
                    </a:lnTo>
                    <a:cubicBezTo>
                      <a:pt x="548" y="3466"/>
                      <a:pt x="357" y="3739"/>
                      <a:pt x="357" y="4037"/>
                    </a:cubicBezTo>
                    <a:lnTo>
                      <a:pt x="357" y="4906"/>
                    </a:lnTo>
                    <a:cubicBezTo>
                      <a:pt x="333" y="4894"/>
                      <a:pt x="310" y="4859"/>
                      <a:pt x="286" y="4847"/>
                    </a:cubicBezTo>
                    <a:cubicBezTo>
                      <a:pt x="256" y="4822"/>
                      <a:pt x="220" y="4810"/>
                      <a:pt x="185" y="4810"/>
                    </a:cubicBezTo>
                    <a:cubicBezTo>
                      <a:pt x="135" y="4810"/>
                      <a:pt x="87" y="4834"/>
                      <a:pt x="60" y="4882"/>
                    </a:cubicBezTo>
                    <a:cubicBezTo>
                      <a:pt x="0" y="4954"/>
                      <a:pt x="12" y="5061"/>
                      <a:pt x="95" y="5097"/>
                    </a:cubicBezTo>
                    <a:cubicBezTo>
                      <a:pt x="702" y="5597"/>
                      <a:pt x="1476" y="5871"/>
                      <a:pt x="2262" y="5871"/>
                    </a:cubicBezTo>
                    <a:lnTo>
                      <a:pt x="2429" y="5871"/>
                    </a:lnTo>
                    <a:cubicBezTo>
                      <a:pt x="3286" y="5835"/>
                      <a:pt x="4096" y="5478"/>
                      <a:pt x="4691" y="4859"/>
                    </a:cubicBezTo>
                    <a:cubicBezTo>
                      <a:pt x="5298" y="4251"/>
                      <a:pt x="5655" y="3454"/>
                      <a:pt x="5703" y="2596"/>
                    </a:cubicBezTo>
                    <a:cubicBezTo>
                      <a:pt x="5751" y="1751"/>
                      <a:pt x="5477" y="918"/>
                      <a:pt x="4941" y="263"/>
                    </a:cubicBezTo>
                    <a:cubicBezTo>
                      <a:pt x="4908" y="223"/>
                      <a:pt x="4861" y="206"/>
                      <a:pt x="4815" y="206"/>
                    </a:cubicBezTo>
                    <a:cubicBezTo>
                      <a:pt x="4778" y="206"/>
                      <a:pt x="4742" y="218"/>
                      <a:pt x="4715" y="239"/>
                    </a:cubicBezTo>
                    <a:cubicBezTo>
                      <a:pt x="4643" y="299"/>
                      <a:pt x="4643" y="406"/>
                      <a:pt x="4691" y="465"/>
                    </a:cubicBezTo>
                    <a:cubicBezTo>
                      <a:pt x="5167" y="1061"/>
                      <a:pt x="5417" y="1811"/>
                      <a:pt x="5370" y="2573"/>
                    </a:cubicBezTo>
                    <a:cubicBezTo>
                      <a:pt x="5334" y="3347"/>
                      <a:pt x="5013" y="4073"/>
                      <a:pt x="4465" y="4632"/>
                    </a:cubicBezTo>
                    <a:cubicBezTo>
                      <a:pt x="4358" y="4728"/>
                      <a:pt x="4262" y="4823"/>
                      <a:pt x="4155" y="4906"/>
                    </a:cubicBezTo>
                    <a:lnTo>
                      <a:pt x="4155" y="4037"/>
                    </a:lnTo>
                    <a:cubicBezTo>
                      <a:pt x="4155" y="3739"/>
                      <a:pt x="3941" y="3466"/>
                      <a:pt x="3667" y="3382"/>
                    </a:cubicBezTo>
                    <a:lnTo>
                      <a:pt x="3084" y="3216"/>
                    </a:lnTo>
                    <a:cubicBezTo>
                      <a:pt x="3012" y="3180"/>
                      <a:pt x="2953" y="3120"/>
                      <a:pt x="2953" y="3037"/>
                    </a:cubicBezTo>
                    <a:lnTo>
                      <a:pt x="2953" y="2906"/>
                    </a:lnTo>
                    <a:cubicBezTo>
                      <a:pt x="3012" y="2858"/>
                      <a:pt x="3048" y="2823"/>
                      <a:pt x="3096" y="2763"/>
                    </a:cubicBezTo>
                    <a:cubicBezTo>
                      <a:pt x="3334" y="2549"/>
                      <a:pt x="3453" y="2227"/>
                      <a:pt x="3453" y="1906"/>
                    </a:cubicBezTo>
                    <a:lnTo>
                      <a:pt x="3453" y="1596"/>
                    </a:lnTo>
                    <a:lnTo>
                      <a:pt x="3512" y="1453"/>
                    </a:lnTo>
                    <a:cubicBezTo>
                      <a:pt x="3584" y="1311"/>
                      <a:pt x="3620" y="1156"/>
                      <a:pt x="3620" y="1001"/>
                    </a:cubicBezTo>
                    <a:lnTo>
                      <a:pt x="3620" y="168"/>
                    </a:lnTo>
                    <a:cubicBezTo>
                      <a:pt x="3620" y="72"/>
                      <a:pt x="3548" y="1"/>
                      <a:pt x="34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rgbClr val="000000"/>
                </a:solidFill>
              </a:ln>
            </p:spPr>
            <p:txBody>
              <a:bodyPr spcFirstLastPara="1" lIns="68569" tIns="68569" rIns="68569" bIns="68569" anchor="ctr"/>
              <a:lstStyle/>
              <a:p>
                <a:pPr defTabSz="685800"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16414;p77"/>
              <p:cNvSpPr/>
              <p:nvPr/>
            </p:nvSpPr>
            <p:spPr>
              <a:xfrm>
                <a:off x="1974335" y="1638183"/>
                <a:ext cx="43623" cy="15813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490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22"/>
                      <a:pt x="155" y="322"/>
                    </a:cubicBezTo>
                    <a:cubicBezTo>
                      <a:pt x="334" y="322"/>
                      <a:pt x="870" y="358"/>
                      <a:pt x="1132" y="477"/>
                    </a:cubicBezTo>
                    <a:cubicBezTo>
                      <a:pt x="1155" y="489"/>
                      <a:pt x="1167" y="489"/>
                      <a:pt x="1203" y="489"/>
                    </a:cubicBezTo>
                    <a:cubicBezTo>
                      <a:pt x="1263" y="489"/>
                      <a:pt x="1322" y="465"/>
                      <a:pt x="1346" y="406"/>
                    </a:cubicBezTo>
                    <a:cubicBezTo>
                      <a:pt x="1382" y="322"/>
                      <a:pt x="1346" y="227"/>
                      <a:pt x="1275" y="191"/>
                    </a:cubicBezTo>
                    <a:cubicBezTo>
                      <a:pt x="905" y="1"/>
                      <a:pt x="191" y="1"/>
                      <a:pt x="15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rgbClr val="000000"/>
                </a:solidFill>
              </a:ln>
            </p:spPr>
            <p:txBody>
              <a:bodyPr spcFirstLastPara="1" lIns="68569" tIns="68569" rIns="68569" bIns="68569" anchor="ctr"/>
              <a:lstStyle/>
              <a:p>
                <a:pPr defTabSz="685800">
                  <a:buClr>
                    <a:srgbClr val="000000"/>
                  </a:buClr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5254626" y="3667125"/>
              <a:ext cx="17049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3" name="Google Shape;16259;p77"/>
            <p:cNvGrpSpPr/>
            <p:nvPr/>
          </p:nvGrpSpPr>
          <p:grpSpPr bwMode="auto">
            <a:xfrm>
              <a:off x="6975476" y="4846639"/>
              <a:ext cx="396875" cy="414337"/>
              <a:chOff x="8065100" y="2000174"/>
              <a:chExt cx="255086" cy="301685"/>
            </a:xfrm>
          </p:grpSpPr>
          <p:sp>
            <p:nvSpPr>
              <p:cNvPr id="24" name="Google Shape;16260;p77"/>
              <p:cNvSpPr/>
              <p:nvPr/>
            </p:nvSpPr>
            <p:spPr>
              <a:xfrm>
                <a:off x="8085507" y="2151594"/>
                <a:ext cx="65302" cy="15026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739" extrusionOk="0">
                    <a:moveTo>
                      <a:pt x="1144" y="274"/>
                    </a:moveTo>
                    <a:cubicBezTo>
                      <a:pt x="1299" y="274"/>
                      <a:pt x="1453" y="405"/>
                      <a:pt x="1453" y="583"/>
                    </a:cubicBezTo>
                    <a:lnTo>
                      <a:pt x="1453" y="881"/>
                    </a:lnTo>
                    <a:cubicBezTo>
                      <a:pt x="1453" y="1155"/>
                      <a:pt x="1251" y="1345"/>
                      <a:pt x="989" y="1345"/>
                    </a:cubicBezTo>
                    <a:cubicBezTo>
                      <a:pt x="739" y="1345"/>
                      <a:pt x="537" y="1131"/>
                      <a:pt x="537" y="881"/>
                    </a:cubicBezTo>
                    <a:lnTo>
                      <a:pt x="537" y="583"/>
                    </a:lnTo>
                    <a:cubicBezTo>
                      <a:pt x="537" y="417"/>
                      <a:pt x="668" y="274"/>
                      <a:pt x="846" y="274"/>
                    </a:cubicBezTo>
                    <a:close/>
                    <a:moveTo>
                      <a:pt x="1144" y="1631"/>
                    </a:moveTo>
                    <a:lnTo>
                      <a:pt x="1144" y="1691"/>
                    </a:lnTo>
                    <a:cubicBezTo>
                      <a:pt x="1144" y="1726"/>
                      <a:pt x="1156" y="1786"/>
                      <a:pt x="1180" y="1834"/>
                    </a:cubicBezTo>
                    <a:lnTo>
                      <a:pt x="989" y="2024"/>
                    </a:lnTo>
                    <a:lnTo>
                      <a:pt x="787" y="1834"/>
                    </a:lnTo>
                    <a:cubicBezTo>
                      <a:pt x="810" y="1786"/>
                      <a:pt x="822" y="1738"/>
                      <a:pt x="822" y="1691"/>
                    </a:cubicBezTo>
                    <a:lnTo>
                      <a:pt x="822" y="1631"/>
                    </a:lnTo>
                    <a:close/>
                    <a:moveTo>
                      <a:pt x="858" y="0"/>
                    </a:moveTo>
                    <a:cubicBezTo>
                      <a:pt x="537" y="0"/>
                      <a:pt x="275" y="274"/>
                      <a:pt x="275" y="583"/>
                    </a:cubicBezTo>
                    <a:lnTo>
                      <a:pt x="275" y="881"/>
                    </a:lnTo>
                    <a:cubicBezTo>
                      <a:pt x="275" y="1119"/>
                      <a:pt x="394" y="1345"/>
                      <a:pt x="572" y="1476"/>
                    </a:cubicBezTo>
                    <a:lnTo>
                      <a:pt x="572" y="1691"/>
                    </a:lnTo>
                    <a:lnTo>
                      <a:pt x="572" y="1703"/>
                    </a:lnTo>
                    <a:lnTo>
                      <a:pt x="239" y="1881"/>
                    </a:lnTo>
                    <a:cubicBezTo>
                      <a:pt x="84" y="1953"/>
                      <a:pt x="1" y="2107"/>
                      <a:pt x="1" y="2262"/>
                    </a:cubicBezTo>
                    <a:lnTo>
                      <a:pt x="1" y="3572"/>
                    </a:lnTo>
                    <a:cubicBezTo>
                      <a:pt x="1" y="3691"/>
                      <a:pt x="25" y="3798"/>
                      <a:pt x="96" y="3905"/>
                    </a:cubicBezTo>
                    <a:lnTo>
                      <a:pt x="251" y="4132"/>
                    </a:lnTo>
                    <a:cubicBezTo>
                      <a:pt x="275" y="4167"/>
                      <a:pt x="298" y="4227"/>
                      <a:pt x="298" y="4286"/>
                    </a:cubicBezTo>
                    <a:lnTo>
                      <a:pt x="298" y="4608"/>
                    </a:lnTo>
                    <a:cubicBezTo>
                      <a:pt x="298" y="4679"/>
                      <a:pt x="358" y="4739"/>
                      <a:pt x="429" y="4739"/>
                    </a:cubicBezTo>
                    <a:cubicBezTo>
                      <a:pt x="501" y="4739"/>
                      <a:pt x="560" y="4679"/>
                      <a:pt x="560" y="4608"/>
                    </a:cubicBezTo>
                    <a:lnTo>
                      <a:pt x="560" y="4286"/>
                    </a:lnTo>
                    <a:cubicBezTo>
                      <a:pt x="560" y="4167"/>
                      <a:pt x="537" y="4072"/>
                      <a:pt x="453" y="3965"/>
                    </a:cubicBezTo>
                    <a:lnTo>
                      <a:pt x="310" y="3739"/>
                    </a:lnTo>
                    <a:cubicBezTo>
                      <a:pt x="275" y="3691"/>
                      <a:pt x="263" y="3631"/>
                      <a:pt x="263" y="3572"/>
                    </a:cubicBezTo>
                    <a:lnTo>
                      <a:pt x="263" y="2262"/>
                    </a:lnTo>
                    <a:cubicBezTo>
                      <a:pt x="263" y="2203"/>
                      <a:pt x="298" y="2143"/>
                      <a:pt x="358" y="2119"/>
                    </a:cubicBezTo>
                    <a:lnTo>
                      <a:pt x="596" y="2000"/>
                    </a:lnTo>
                    <a:lnTo>
                      <a:pt x="810" y="2227"/>
                    </a:lnTo>
                    <a:cubicBezTo>
                      <a:pt x="870" y="2286"/>
                      <a:pt x="953" y="2310"/>
                      <a:pt x="1025" y="2310"/>
                    </a:cubicBezTo>
                    <a:cubicBezTo>
                      <a:pt x="1096" y="2310"/>
                      <a:pt x="1168" y="2286"/>
                      <a:pt x="1227" y="2227"/>
                    </a:cubicBezTo>
                    <a:lnTo>
                      <a:pt x="1453" y="2000"/>
                    </a:lnTo>
                    <a:lnTo>
                      <a:pt x="1692" y="2119"/>
                    </a:lnTo>
                    <a:cubicBezTo>
                      <a:pt x="1751" y="2143"/>
                      <a:pt x="1787" y="2191"/>
                      <a:pt x="1787" y="2262"/>
                    </a:cubicBezTo>
                    <a:lnTo>
                      <a:pt x="1787" y="3572"/>
                    </a:lnTo>
                    <a:cubicBezTo>
                      <a:pt x="1787" y="3631"/>
                      <a:pt x="1763" y="3691"/>
                      <a:pt x="1739" y="3739"/>
                    </a:cubicBezTo>
                    <a:lnTo>
                      <a:pt x="1584" y="3965"/>
                    </a:lnTo>
                    <a:cubicBezTo>
                      <a:pt x="1525" y="4048"/>
                      <a:pt x="1489" y="4167"/>
                      <a:pt x="1489" y="4286"/>
                    </a:cubicBezTo>
                    <a:lnTo>
                      <a:pt x="1489" y="4608"/>
                    </a:lnTo>
                    <a:cubicBezTo>
                      <a:pt x="1489" y="4679"/>
                      <a:pt x="1549" y="4739"/>
                      <a:pt x="1620" y="4739"/>
                    </a:cubicBezTo>
                    <a:cubicBezTo>
                      <a:pt x="1692" y="4739"/>
                      <a:pt x="1751" y="4679"/>
                      <a:pt x="1751" y="4608"/>
                    </a:cubicBezTo>
                    <a:lnTo>
                      <a:pt x="1751" y="4286"/>
                    </a:lnTo>
                    <a:cubicBezTo>
                      <a:pt x="1751" y="4227"/>
                      <a:pt x="1763" y="4167"/>
                      <a:pt x="1799" y="4132"/>
                    </a:cubicBezTo>
                    <a:lnTo>
                      <a:pt x="1942" y="3905"/>
                    </a:lnTo>
                    <a:cubicBezTo>
                      <a:pt x="2001" y="3810"/>
                      <a:pt x="2049" y="3691"/>
                      <a:pt x="2049" y="3572"/>
                    </a:cubicBezTo>
                    <a:lnTo>
                      <a:pt x="2049" y="2262"/>
                    </a:lnTo>
                    <a:cubicBezTo>
                      <a:pt x="2025" y="2107"/>
                      <a:pt x="1930" y="1953"/>
                      <a:pt x="1787" y="1881"/>
                    </a:cubicBezTo>
                    <a:lnTo>
                      <a:pt x="1441" y="1703"/>
                    </a:lnTo>
                    <a:lnTo>
                      <a:pt x="1441" y="1691"/>
                    </a:lnTo>
                    <a:lnTo>
                      <a:pt x="1441" y="1476"/>
                    </a:lnTo>
                    <a:cubicBezTo>
                      <a:pt x="1620" y="1345"/>
                      <a:pt x="1739" y="1131"/>
                      <a:pt x="1739" y="881"/>
                    </a:cubicBezTo>
                    <a:lnTo>
                      <a:pt x="1739" y="583"/>
                    </a:lnTo>
                    <a:cubicBezTo>
                      <a:pt x="1739" y="262"/>
                      <a:pt x="1465" y="0"/>
                      <a:pt x="11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/>
                </a:solidFill>
              </a:ln>
            </p:spPr>
            <p:txBody>
              <a:bodyPr spcFirstLastPara="1"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5" name="Google Shape;16261;p77"/>
              <p:cNvSpPr/>
              <p:nvPr/>
            </p:nvSpPr>
            <p:spPr>
              <a:xfrm>
                <a:off x="8161012" y="2151594"/>
                <a:ext cx="64282" cy="15026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4739" extrusionOk="0">
                    <a:moveTo>
                      <a:pt x="1143" y="274"/>
                    </a:moveTo>
                    <a:cubicBezTo>
                      <a:pt x="1298" y="274"/>
                      <a:pt x="1453" y="405"/>
                      <a:pt x="1453" y="583"/>
                    </a:cubicBezTo>
                    <a:lnTo>
                      <a:pt x="1453" y="881"/>
                    </a:lnTo>
                    <a:cubicBezTo>
                      <a:pt x="1441" y="1155"/>
                      <a:pt x="1250" y="1345"/>
                      <a:pt x="988" y="1345"/>
                    </a:cubicBezTo>
                    <a:cubicBezTo>
                      <a:pt x="738" y="1345"/>
                      <a:pt x="536" y="1131"/>
                      <a:pt x="536" y="881"/>
                    </a:cubicBezTo>
                    <a:lnTo>
                      <a:pt x="536" y="583"/>
                    </a:lnTo>
                    <a:cubicBezTo>
                      <a:pt x="536" y="417"/>
                      <a:pt x="667" y="274"/>
                      <a:pt x="845" y="274"/>
                    </a:cubicBezTo>
                    <a:close/>
                    <a:moveTo>
                      <a:pt x="1143" y="1631"/>
                    </a:moveTo>
                    <a:lnTo>
                      <a:pt x="1143" y="1691"/>
                    </a:lnTo>
                    <a:cubicBezTo>
                      <a:pt x="1143" y="1726"/>
                      <a:pt x="1155" y="1786"/>
                      <a:pt x="1179" y="1834"/>
                    </a:cubicBezTo>
                    <a:lnTo>
                      <a:pt x="988" y="2024"/>
                    </a:lnTo>
                    <a:lnTo>
                      <a:pt x="786" y="1834"/>
                    </a:lnTo>
                    <a:cubicBezTo>
                      <a:pt x="810" y="1786"/>
                      <a:pt x="822" y="1738"/>
                      <a:pt x="822" y="1691"/>
                    </a:cubicBezTo>
                    <a:lnTo>
                      <a:pt x="822" y="1631"/>
                    </a:lnTo>
                    <a:close/>
                    <a:moveTo>
                      <a:pt x="857" y="0"/>
                    </a:moveTo>
                    <a:cubicBezTo>
                      <a:pt x="536" y="0"/>
                      <a:pt x="274" y="274"/>
                      <a:pt x="274" y="583"/>
                    </a:cubicBezTo>
                    <a:lnTo>
                      <a:pt x="274" y="881"/>
                    </a:lnTo>
                    <a:cubicBezTo>
                      <a:pt x="274" y="1119"/>
                      <a:pt x="393" y="1345"/>
                      <a:pt x="572" y="1476"/>
                    </a:cubicBezTo>
                    <a:lnTo>
                      <a:pt x="572" y="1691"/>
                    </a:lnTo>
                    <a:lnTo>
                      <a:pt x="572" y="1703"/>
                    </a:lnTo>
                    <a:lnTo>
                      <a:pt x="238" y="1881"/>
                    </a:lnTo>
                    <a:cubicBezTo>
                      <a:pt x="83" y="1953"/>
                      <a:pt x="0" y="2107"/>
                      <a:pt x="0" y="2262"/>
                    </a:cubicBezTo>
                    <a:lnTo>
                      <a:pt x="0" y="3572"/>
                    </a:lnTo>
                    <a:cubicBezTo>
                      <a:pt x="0" y="3691"/>
                      <a:pt x="24" y="3798"/>
                      <a:pt x="95" y="3905"/>
                    </a:cubicBezTo>
                    <a:lnTo>
                      <a:pt x="250" y="4132"/>
                    </a:lnTo>
                    <a:cubicBezTo>
                      <a:pt x="274" y="4167"/>
                      <a:pt x="298" y="4227"/>
                      <a:pt x="298" y="4286"/>
                    </a:cubicBezTo>
                    <a:lnTo>
                      <a:pt x="298" y="4608"/>
                    </a:lnTo>
                    <a:cubicBezTo>
                      <a:pt x="298" y="4679"/>
                      <a:pt x="357" y="4739"/>
                      <a:pt x="429" y="4739"/>
                    </a:cubicBezTo>
                    <a:cubicBezTo>
                      <a:pt x="500" y="4739"/>
                      <a:pt x="560" y="4679"/>
                      <a:pt x="560" y="4608"/>
                    </a:cubicBezTo>
                    <a:lnTo>
                      <a:pt x="560" y="4286"/>
                    </a:lnTo>
                    <a:cubicBezTo>
                      <a:pt x="560" y="4167"/>
                      <a:pt x="536" y="4072"/>
                      <a:pt x="453" y="3965"/>
                    </a:cubicBezTo>
                    <a:lnTo>
                      <a:pt x="310" y="3739"/>
                    </a:lnTo>
                    <a:cubicBezTo>
                      <a:pt x="274" y="3691"/>
                      <a:pt x="262" y="3631"/>
                      <a:pt x="262" y="3572"/>
                    </a:cubicBezTo>
                    <a:lnTo>
                      <a:pt x="262" y="2262"/>
                    </a:lnTo>
                    <a:cubicBezTo>
                      <a:pt x="262" y="2203"/>
                      <a:pt x="298" y="2143"/>
                      <a:pt x="357" y="2119"/>
                    </a:cubicBezTo>
                    <a:lnTo>
                      <a:pt x="595" y="2000"/>
                    </a:lnTo>
                    <a:lnTo>
                      <a:pt x="810" y="2227"/>
                    </a:lnTo>
                    <a:cubicBezTo>
                      <a:pt x="869" y="2286"/>
                      <a:pt x="953" y="2310"/>
                      <a:pt x="1024" y="2310"/>
                    </a:cubicBezTo>
                    <a:cubicBezTo>
                      <a:pt x="1095" y="2310"/>
                      <a:pt x="1167" y="2286"/>
                      <a:pt x="1226" y="2227"/>
                    </a:cubicBezTo>
                    <a:lnTo>
                      <a:pt x="1453" y="2000"/>
                    </a:lnTo>
                    <a:lnTo>
                      <a:pt x="1691" y="2119"/>
                    </a:lnTo>
                    <a:cubicBezTo>
                      <a:pt x="1750" y="2143"/>
                      <a:pt x="1786" y="2191"/>
                      <a:pt x="1786" y="2262"/>
                    </a:cubicBezTo>
                    <a:lnTo>
                      <a:pt x="1786" y="3572"/>
                    </a:lnTo>
                    <a:cubicBezTo>
                      <a:pt x="1786" y="3631"/>
                      <a:pt x="1762" y="3691"/>
                      <a:pt x="1738" y="3739"/>
                    </a:cubicBezTo>
                    <a:lnTo>
                      <a:pt x="1584" y="3965"/>
                    </a:lnTo>
                    <a:cubicBezTo>
                      <a:pt x="1524" y="4048"/>
                      <a:pt x="1488" y="4167"/>
                      <a:pt x="1488" y="4286"/>
                    </a:cubicBezTo>
                    <a:lnTo>
                      <a:pt x="1488" y="4608"/>
                    </a:lnTo>
                    <a:cubicBezTo>
                      <a:pt x="1488" y="4679"/>
                      <a:pt x="1548" y="4739"/>
                      <a:pt x="1619" y="4739"/>
                    </a:cubicBezTo>
                    <a:cubicBezTo>
                      <a:pt x="1691" y="4739"/>
                      <a:pt x="1750" y="4679"/>
                      <a:pt x="1750" y="4608"/>
                    </a:cubicBezTo>
                    <a:lnTo>
                      <a:pt x="1750" y="4286"/>
                    </a:lnTo>
                    <a:cubicBezTo>
                      <a:pt x="1750" y="4227"/>
                      <a:pt x="1762" y="4167"/>
                      <a:pt x="1798" y="4132"/>
                    </a:cubicBezTo>
                    <a:lnTo>
                      <a:pt x="1941" y="3905"/>
                    </a:lnTo>
                    <a:cubicBezTo>
                      <a:pt x="2000" y="3810"/>
                      <a:pt x="2048" y="3691"/>
                      <a:pt x="2048" y="3572"/>
                    </a:cubicBezTo>
                    <a:lnTo>
                      <a:pt x="2048" y="2262"/>
                    </a:lnTo>
                    <a:cubicBezTo>
                      <a:pt x="2024" y="2107"/>
                      <a:pt x="1929" y="1953"/>
                      <a:pt x="1786" y="1881"/>
                    </a:cubicBezTo>
                    <a:lnTo>
                      <a:pt x="1441" y="1703"/>
                    </a:lnTo>
                    <a:lnTo>
                      <a:pt x="1441" y="1691"/>
                    </a:lnTo>
                    <a:lnTo>
                      <a:pt x="1441" y="1476"/>
                    </a:lnTo>
                    <a:cubicBezTo>
                      <a:pt x="1619" y="1345"/>
                      <a:pt x="1738" y="1131"/>
                      <a:pt x="1738" y="881"/>
                    </a:cubicBezTo>
                    <a:lnTo>
                      <a:pt x="1738" y="583"/>
                    </a:lnTo>
                    <a:cubicBezTo>
                      <a:pt x="1738" y="262"/>
                      <a:pt x="1465" y="0"/>
                      <a:pt x="115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/>
                </a:solidFill>
              </a:ln>
            </p:spPr>
            <p:txBody>
              <a:bodyPr spcFirstLastPara="1"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6" name="Google Shape;16262;p77"/>
              <p:cNvSpPr/>
              <p:nvPr/>
            </p:nvSpPr>
            <p:spPr>
              <a:xfrm>
                <a:off x="8237538" y="2151594"/>
                <a:ext cx="64281" cy="15026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739" extrusionOk="0">
                    <a:moveTo>
                      <a:pt x="1143" y="274"/>
                    </a:moveTo>
                    <a:cubicBezTo>
                      <a:pt x="1298" y="274"/>
                      <a:pt x="1453" y="405"/>
                      <a:pt x="1453" y="583"/>
                    </a:cubicBezTo>
                    <a:lnTo>
                      <a:pt x="1453" y="881"/>
                    </a:lnTo>
                    <a:cubicBezTo>
                      <a:pt x="1441" y="1155"/>
                      <a:pt x="1250" y="1345"/>
                      <a:pt x="989" y="1345"/>
                    </a:cubicBezTo>
                    <a:cubicBezTo>
                      <a:pt x="739" y="1345"/>
                      <a:pt x="536" y="1131"/>
                      <a:pt x="536" y="881"/>
                    </a:cubicBezTo>
                    <a:lnTo>
                      <a:pt x="536" y="583"/>
                    </a:lnTo>
                    <a:cubicBezTo>
                      <a:pt x="536" y="417"/>
                      <a:pt x="667" y="274"/>
                      <a:pt x="846" y="274"/>
                    </a:cubicBezTo>
                    <a:close/>
                    <a:moveTo>
                      <a:pt x="1143" y="1631"/>
                    </a:moveTo>
                    <a:lnTo>
                      <a:pt x="1143" y="1691"/>
                    </a:lnTo>
                    <a:cubicBezTo>
                      <a:pt x="1143" y="1726"/>
                      <a:pt x="1155" y="1786"/>
                      <a:pt x="1179" y="1834"/>
                    </a:cubicBezTo>
                    <a:lnTo>
                      <a:pt x="989" y="2024"/>
                    </a:lnTo>
                    <a:lnTo>
                      <a:pt x="786" y="1834"/>
                    </a:lnTo>
                    <a:cubicBezTo>
                      <a:pt x="810" y="1786"/>
                      <a:pt x="822" y="1738"/>
                      <a:pt x="822" y="1691"/>
                    </a:cubicBezTo>
                    <a:lnTo>
                      <a:pt x="822" y="1631"/>
                    </a:lnTo>
                    <a:close/>
                    <a:moveTo>
                      <a:pt x="858" y="0"/>
                    </a:moveTo>
                    <a:cubicBezTo>
                      <a:pt x="536" y="0"/>
                      <a:pt x="274" y="274"/>
                      <a:pt x="274" y="583"/>
                    </a:cubicBezTo>
                    <a:lnTo>
                      <a:pt x="274" y="881"/>
                    </a:lnTo>
                    <a:cubicBezTo>
                      <a:pt x="274" y="1119"/>
                      <a:pt x="393" y="1345"/>
                      <a:pt x="572" y="1476"/>
                    </a:cubicBezTo>
                    <a:lnTo>
                      <a:pt x="572" y="1691"/>
                    </a:lnTo>
                    <a:lnTo>
                      <a:pt x="572" y="1703"/>
                    </a:lnTo>
                    <a:lnTo>
                      <a:pt x="238" y="1881"/>
                    </a:lnTo>
                    <a:cubicBezTo>
                      <a:pt x="84" y="1953"/>
                      <a:pt x="0" y="2107"/>
                      <a:pt x="0" y="2262"/>
                    </a:cubicBezTo>
                    <a:lnTo>
                      <a:pt x="0" y="3572"/>
                    </a:lnTo>
                    <a:cubicBezTo>
                      <a:pt x="0" y="3691"/>
                      <a:pt x="24" y="3798"/>
                      <a:pt x="96" y="3905"/>
                    </a:cubicBezTo>
                    <a:lnTo>
                      <a:pt x="250" y="4132"/>
                    </a:lnTo>
                    <a:cubicBezTo>
                      <a:pt x="274" y="4167"/>
                      <a:pt x="298" y="4227"/>
                      <a:pt x="298" y="4286"/>
                    </a:cubicBezTo>
                    <a:lnTo>
                      <a:pt x="298" y="4608"/>
                    </a:lnTo>
                    <a:cubicBezTo>
                      <a:pt x="298" y="4679"/>
                      <a:pt x="358" y="4739"/>
                      <a:pt x="429" y="4739"/>
                    </a:cubicBezTo>
                    <a:cubicBezTo>
                      <a:pt x="500" y="4739"/>
                      <a:pt x="560" y="4679"/>
                      <a:pt x="560" y="4608"/>
                    </a:cubicBezTo>
                    <a:lnTo>
                      <a:pt x="560" y="4286"/>
                    </a:lnTo>
                    <a:cubicBezTo>
                      <a:pt x="560" y="4167"/>
                      <a:pt x="536" y="4072"/>
                      <a:pt x="453" y="3965"/>
                    </a:cubicBezTo>
                    <a:lnTo>
                      <a:pt x="310" y="3739"/>
                    </a:lnTo>
                    <a:cubicBezTo>
                      <a:pt x="274" y="3691"/>
                      <a:pt x="262" y="3631"/>
                      <a:pt x="262" y="3572"/>
                    </a:cubicBezTo>
                    <a:lnTo>
                      <a:pt x="262" y="2262"/>
                    </a:lnTo>
                    <a:cubicBezTo>
                      <a:pt x="262" y="2203"/>
                      <a:pt x="298" y="2143"/>
                      <a:pt x="358" y="2119"/>
                    </a:cubicBezTo>
                    <a:lnTo>
                      <a:pt x="596" y="2000"/>
                    </a:lnTo>
                    <a:lnTo>
                      <a:pt x="810" y="2227"/>
                    </a:lnTo>
                    <a:cubicBezTo>
                      <a:pt x="869" y="2286"/>
                      <a:pt x="953" y="2310"/>
                      <a:pt x="1024" y="2310"/>
                    </a:cubicBezTo>
                    <a:cubicBezTo>
                      <a:pt x="1096" y="2310"/>
                      <a:pt x="1167" y="2286"/>
                      <a:pt x="1227" y="2227"/>
                    </a:cubicBezTo>
                    <a:lnTo>
                      <a:pt x="1453" y="2000"/>
                    </a:lnTo>
                    <a:lnTo>
                      <a:pt x="1691" y="2119"/>
                    </a:lnTo>
                    <a:cubicBezTo>
                      <a:pt x="1751" y="2143"/>
                      <a:pt x="1786" y="2191"/>
                      <a:pt x="1786" y="2262"/>
                    </a:cubicBezTo>
                    <a:lnTo>
                      <a:pt x="1786" y="3572"/>
                    </a:lnTo>
                    <a:cubicBezTo>
                      <a:pt x="1786" y="3631"/>
                      <a:pt x="1762" y="3691"/>
                      <a:pt x="1739" y="3739"/>
                    </a:cubicBezTo>
                    <a:lnTo>
                      <a:pt x="1584" y="3965"/>
                    </a:lnTo>
                    <a:cubicBezTo>
                      <a:pt x="1524" y="4048"/>
                      <a:pt x="1489" y="4167"/>
                      <a:pt x="1489" y="4286"/>
                    </a:cubicBezTo>
                    <a:lnTo>
                      <a:pt x="1489" y="4608"/>
                    </a:lnTo>
                    <a:cubicBezTo>
                      <a:pt x="1489" y="4679"/>
                      <a:pt x="1548" y="4739"/>
                      <a:pt x="1620" y="4739"/>
                    </a:cubicBezTo>
                    <a:cubicBezTo>
                      <a:pt x="1691" y="4739"/>
                      <a:pt x="1751" y="4679"/>
                      <a:pt x="1751" y="4608"/>
                    </a:cubicBezTo>
                    <a:lnTo>
                      <a:pt x="1751" y="4286"/>
                    </a:lnTo>
                    <a:cubicBezTo>
                      <a:pt x="1751" y="4227"/>
                      <a:pt x="1762" y="4167"/>
                      <a:pt x="1798" y="4132"/>
                    </a:cubicBezTo>
                    <a:lnTo>
                      <a:pt x="1941" y="3905"/>
                    </a:lnTo>
                    <a:cubicBezTo>
                      <a:pt x="2001" y="3810"/>
                      <a:pt x="2048" y="3691"/>
                      <a:pt x="2048" y="3572"/>
                    </a:cubicBezTo>
                    <a:lnTo>
                      <a:pt x="2048" y="2262"/>
                    </a:lnTo>
                    <a:cubicBezTo>
                      <a:pt x="2024" y="2107"/>
                      <a:pt x="1929" y="1953"/>
                      <a:pt x="1786" y="1881"/>
                    </a:cubicBezTo>
                    <a:lnTo>
                      <a:pt x="1441" y="1703"/>
                    </a:lnTo>
                    <a:lnTo>
                      <a:pt x="1441" y="1691"/>
                    </a:lnTo>
                    <a:lnTo>
                      <a:pt x="1441" y="1476"/>
                    </a:lnTo>
                    <a:cubicBezTo>
                      <a:pt x="1620" y="1345"/>
                      <a:pt x="1739" y="1131"/>
                      <a:pt x="1739" y="881"/>
                    </a:cubicBezTo>
                    <a:lnTo>
                      <a:pt x="1739" y="583"/>
                    </a:lnTo>
                    <a:cubicBezTo>
                      <a:pt x="1739" y="262"/>
                      <a:pt x="1465" y="0"/>
                      <a:pt x="115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/>
                </a:solidFill>
              </a:ln>
            </p:spPr>
            <p:txBody>
              <a:bodyPr spcFirstLastPara="1"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7" name="Google Shape;16263;p77"/>
              <p:cNvSpPr/>
              <p:nvPr/>
            </p:nvSpPr>
            <p:spPr>
              <a:xfrm>
                <a:off x="8065100" y="2000174"/>
                <a:ext cx="255086" cy="179161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5621" extrusionOk="0">
                    <a:moveTo>
                      <a:pt x="2680" y="512"/>
                    </a:moveTo>
                    <a:lnTo>
                      <a:pt x="2680" y="512"/>
                    </a:lnTo>
                    <a:cubicBezTo>
                      <a:pt x="2477" y="691"/>
                      <a:pt x="2275" y="917"/>
                      <a:pt x="2096" y="1191"/>
                    </a:cubicBezTo>
                    <a:cubicBezTo>
                      <a:pt x="1977" y="1370"/>
                      <a:pt x="1882" y="1572"/>
                      <a:pt x="1787" y="1786"/>
                    </a:cubicBezTo>
                    <a:lnTo>
                      <a:pt x="1013" y="1786"/>
                    </a:lnTo>
                    <a:cubicBezTo>
                      <a:pt x="1430" y="1215"/>
                      <a:pt x="2013" y="774"/>
                      <a:pt x="2680" y="512"/>
                    </a:cubicBezTo>
                    <a:close/>
                    <a:moveTo>
                      <a:pt x="3870" y="274"/>
                    </a:moveTo>
                    <a:lnTo>
                      <a:pt x="3870" y="1786"/>
                    </a:lnTo>
                    <a:lnTo>
                      <a:pt x="2096" y="1786"/>
                    </a:lnTo>
                    <a:cubicBezTo>
                      <a:pt x="2513" y="917"/>
                      <a:pt x="3156" y="346"/>
                      <a:pt x="3870" y="274"/>
                    </a:cubicBezTo>
                    <a:close/>
                    <a:moveTo>
                      <a:pt x="4144" y="274"/>
                    </a:moveTo>
                    <a:cubicBezTo>
                      <a:pt x="4870" y="334"/>
                      <a:pt x="5513" y="917"/>
                      <a:pt x="5906" y="1786"/>
                    </a:cubicBezTo>
                    <a:lnTo>
                      <a:pt x="4144" y="1786"/>
                    </a:lnTo>
                    <a:lnTo>
                      <a:pt x="4144" y="274"/>
                    </a:lnTo>
                    <a:close/>
                    <a:moveTo>
                      <a:pt x="5335" y="512"/>
                    </a:moveTo>
                    <a:lnTo>
                      <a:pt x="5335" y="512"/>
                    </a:lnTo>
                    <a:cubicBezTo>
                      <a:pt x="6002" y="774"/>
                      <a:pt x="6561" y="1215"/>
                      <a:pt x="7002" y="1786"/>
                    </a:cubicBezTo>
                    <a:lnTo>
                      <a:pt x="6228" y="1786"/>
                    </a:lnTo>
                    <a:cubicBezTo>
                      <a:pt x="6133" y="1572"/>
                      <a:pt x="6025" y="1382"/>
                      <a:pt x="5906" y="1191"/>
                    </a:cubicBezTo>
                    <a:cubicBezTo>
                      <a:pt x="5728" y="917"/>
                      <a:pt x="5537" y="691"/>
                      <a:pt x="5335" y="512"/>
                    </a:cubicBezTo>
                    <a:close/>
                    <a:moveTo>
                      <a:pt x="1680" y="2048"/>
                    </a:moveTo>
                    <a:cubicBezTo>
                      <a:pt x="1465" y="2596"/>
                      <a:pt x="1358" y="3215"/>
                      <a:pt x="1346" y="3846"/>
                    </a:cubicBezTo>
                    <a:lnTo>
                      <a:pt x="287" y="3846"/>
                    </a:lnTo>
                    <a:cubicBezTo>
                      <a:pt x="310" y="3191"/>
                      <a:pt x="513" y="2572"/>
                      <a:pt x="834" y="2048"/>
                    </a:cubicBezTo>
                    <a:close/>
                    <a:moveTo>
                      <a:pt x="3870" y="2048"/>
                    </a:moveTo>
                    <a:lnTo>
                      <a:pt x="3870" y="3846"/>
                    </a:lnTo>
                    <a:lnTo>
                      <a:pt x="1620" y="3846"/>
                    </a:lnTo>
                    <a:cubicBezTo>
                      <a:pt x="1644" y="3191"/>
                      <a:pt x="1763" y="2572"/>
                      <a:pt x="1965" y="2048"/>
                    </a:cubicBezTo>
                    <a:close/>
                    <a:moveTo>
                      <a:pt x="6049" y="2048"/>
                    </a:moveTo>
                    <a:cubicBezTo>
                      <a:pt x="6252" y="2584"/>
                      <a:pt x="6371" y="3191"/>
                      <a:pt x="6383" y="3846"/>
                    </a:cubicBezTo>
                    <a:lnTo>
                      <a:pt x="4144" y="3846"/>
                    </a:lnTo>
                    <a:lnTo>
                      <a:pt x="4144" y="2048"/>
                    </a:lnTo>
                    <a:close/>
                    <a:moveTo>
                      <a:pt x="7192" y="2048"/>
                    </a:moveTo>
                    <a:cubicBezTo>
                      <a:pt x="7514" y="2584"/>
                      <a:pt x="7716" y="3191"/>
                      <a:pt x="7740" y="3846"/>
                    </a:cubicBezTo>
                    <a:lnTo>
                      <a:pt x="6668" y="3846"/>
                    </a:lnTo>
                    <a:cubicBezTo>
                      <a:pt x="6656" y="3215"/>
                      <a:pt x="6537" y="2596"/>
                      <a:pt x="6347" y="2048"/>
                    </a:cubicBezTo>
                    <a:close/>
                    <a:moveTo>
                      <a:pt x="4001" y="0"/>
                    </a:moveTo>
                    <a:cubicBezTo>
                      <a:pt x="2930" y="0"/>
                      <a:pt x="1930" y="417"/>
                      <a:pt x="1180" y="1167"/>
                    </a:cubicBezTo>
                    <a:cubicBezTo>
                      <a:pt x="418" y="1929"/>
                      <a:pt x="1" y="2929"/>
                      <a:pt x="1" y="4001"/>
                    </a:cubicBezTo>
                    <a:cubicBezTo>
                      <a:pt x="1" y="4537"/>
                      <a:pt x="108" y="5061"/>
                      <a:pt x="310" y="5537"/>
                    </a:cubicBezTo>
                    <a:cubicBezTo>
                      <a:pt x="337" y="5590"/>
                      <a:pt x="384" y="5617"/>
                      <a:pt x="436" y="5617"/>
                    </a:cubicBezTo>
                    <a:cubicBezTo>
                      <a:pt x="453" y="5617"/>
                      <a:pt x="471" y="5614"/>
                      <a:pt x="489" y="5608"/>
                    </a:cubicBezTo>
                    <a:cubicBezTo>
                      <a:pt x="560" y="5573"/>
                      <a:pt x="596" y="5501"/>
                      <a:pt x="560" y="5430"/>
                    </a:cubicBezTo>
                    <a:cubicBezTo>
                      <a:pt x="382" y="5013"/>
                      <a:pt x="298" y="4584"/>
                      <a:pt x="287" y="4132"/>
                    </a:cubicBezTo>
                    <a:lnTo>
                      <a:pt x="1334" y="4132"/>
                    </a:lnTo>
                    <a:lnTo>
                      <a:pt x="1334" y="4299"/>
                    </a:lnTo>
                    <a:cubicBezTo>
                      <a:pt x="1334" y="4370"/>
                      <a:pt x="1418" y="4430"/>
                      <a:pt x="1489" y="4430"/>
                    </a:cubicBezTo>
                    <a:cubicBezTo>
                      <a:pt x="1561" y="4430"/>
                      <a:pt x="1620" y="4358"/>
                      <a:pt x="1620" y="4287"/>
                    </a:cubicBezTo>
                    <a:lnTo>
                      <a:pt x="1620" y="4132"/>
                    </a:lnTo>
                    <a:lnTo>
                      <a:pt x="3870" y="4132"/>
                    </a:lnTo>
                    <a:lnTo>
                      <a:pt x="3870" y="4299"/>
                    </a:lnTo>
                    <a:cubicBezTo>
                      <a:pt x="3870" y="4370"/>
                      <a:pt x="3930" y="4430"/>
                      <a:pt x="4001" y="4430"/>
                    </a:cubicBezTo>
                    <a:cubicBezTo>
                      <a:pt x="4073" y="4430"/>
                      <a:pt x="4132" y="4370"/>
                      <a:pt x="4132" y="4299"/>
                    </a:cubicBezTo>
                    <a:lnTo>
                      <a:pt x="4132" y="4132"/>
                    </a:lnTo>
                    <a:lnTo>
                      <a:pt x="6383" y="4132"/>
                    </a:lnTo>
                    <a:lnTo>
                      <a:pt x="6383" y="4287"/>
                    </a:lnTo>
                    <a:cubicBezTo>
                      <a:pt x="6383" y="4358"/>
                      <a:pt x="6442" y="4430"/>
                      <a:pt x="6514" y="4430"/>
                    </a:cubicBezTo>
                    <a:cubicBezTo>
                      <a:pt x="6597" y="4430"/>
                      <a:pt x="6656" y="4370"/>
                      <a:pt x="6656" y="4299"/>
                    </a:cubicBezTo>
                    <a:lnTo>
                      <a:pt x="6656" y="4132"/>
                    </a:lnTo>
                    <a:lnTo>
                      <a:pt x="7704" y="4132"/>
                    </a:lnTo>
                    <a:cubicBezTo>
                      <a:pt x="7692" y="4584"/>
                      <a:pt x="7609" y="5013"/>
                      <a:pt x="7430" y="5430"/>
                    </a:cubicBezTo>
                    <a:cubicBezTo>
                      <a:pt x="7395" y="5501"/>
                      <a:pt x="7430" y="5573"/>
                      <a:pt x="7502" y="5608"/>
                    </a:cubicBezTo>
                    <a:cubicBezTo>
                      <a:pt x="7514" y="5608"/>
                      <a:pt x="7526" y="5620"/>
                      <a:pt x="7561" y="5620"/>
                    </a:cubicBezTo>
                    <a:cubicBezTo>
                      <a:pt x="7621" y="5620"/>
                      <a:pt x="7668" y="5596"/>
                      <a:pt x="7692" y="5537"/>
                    </a:cubicBezTo>
                    <a:cubicBezTo>
                      <a:pt x="7907" y="5037"/>
                      <a:pt x="8002" y="4525"/>
                      <a:pt x="8002" y="4001"/>
                    </a:cubicBezTo>
                    <a:cubicBezTo>
                      <a:pt x="8014" y="2929"/>
                      <a:pt x="7597" y="1917"/>
                      <a:pt x="6835" y="1167"/>
                    </a:cubicBezTo>
                    <a:cubicBezTo>
                      <a:pt x="6073" y="417"/>
                      <a:pt x="5073" y="0"/>
                      <a:pt x="4001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/>
                </a:solidFill>
              </a:ln>
            </p:spPr>
            <p:txBody>
              <a:bodyPr spcFirstLastPara="1"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sp>
          <p:nvSpPr>
            <p:cNvPr id="28" name="Google Shape;787;p29"/>
            <p:cNvSpPr txBox="1">
              <a:spLocks noChangeArrowheads="1"/>
            </p:cNvSpPr>
            <p:nvPr/>
          </p:nvSpPr>
          <p:spPr bwMode="auto">
            <a:xfrm>
              <a:off x="4968875" y="5556250"/>
              <a:ext cx="24511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 marL="128905" indent="-12890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TRADE FAIRS – National, International</a:t>
              </a:r>
            </a:p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nb-NO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BUYER SELLER MEETS</a:t>
              </a:r>
            </a:p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REGIONAL/STATE TRADE FAIRS</a:t>
              </a:r>
              <a:endParaRPr lang="nb-NO" altLang="en-US" sz="1000">
                <a:solidFill>
                  <a:srgbClr val="000000"/>
                </a:solidFill>
                <a:latin typeface="Fira Sans Condensed Medium" panose="020B0603050000020004" pitchFamily="34" charset="0"/>
                <a:cs typeface="Roboto" panose="02000000000000000000" pitchFamily="2" charset="0"/>
                <a:sym typeface="Roboto" panose="02000000000000000000" pitchFamily="2" charset="0"/>
              </a:endParaRPr>
            </a:p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nb-NO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MARKET RESEARCH</a:t>
              </a:r>
            </a:p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nb-NO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INTERNATIONAL MISSSIONS</a:t>
              </a:r>
            </a:p>
          </p:txBody>
        </p:sp>
        <p:sp>
          <p:nvSpPr>
            <p:cNvPr id="29" name="Google Shape;787;p29"/>
            <p:cNvSpPr txBox="1"/>
            <p:nvPr/>
          </p:nvSpPr>
          <p:spPr>
            <a:xfrm>
              <a:off x="4830764" y="3586164"/>
              <a:ext cx="2459037" cy="992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marL="128905" indent="-128905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Roboto"/>
                  <a:cs typeface="Roboto"/>
                  <a:sym typeface="Roboto"/>
                </a:rPr>
                <a:t>FARMERS &amp; FPOs	      </a:t>
              </a:r>
            </a:p>
            <a:p>
              <a:pPr marL="128905" indent="-128905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Roboto"/>
                  <a:cs typeface="Roboto"/>
                  <a:sym typeface="Roboto"/>
                </a:rPr>
                <a:t>ENTREPRENEURS &amp; STARTUPS</a:t>
              </a:r>
            </a:p>
            <a:p>
              <a:pPr marL="128905" indent="-128905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Roboto"/>
                  <a:cs typeface="Roboto"/>
                  <a:sym typeface="Roboto"/>
                </a:rPr>
                <a:t>INDUSTRY       </a:t>
              </a:r>
            </a:p>
            <a:p>
              <a:pPr marL="128905" indent="-128905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Roboto"/>
                  <a:cs typeface="Roboto"/>
                  <a:sym typeface="Roboto"/>
                </a:rPr>
                <a:t>STATE GOVTS</a:t>
              </a:r>
            </a:p>
            <a:p>
              <a:pPr marL="128905" indent="-128905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Roboto"/>
                  <a:cs typeface="Roboto"/>
                  <a:sym typeface="Roboto"/>
                </a:rPr>
                <a:t>INTERNATIONAL PROGRAMS </a:t>
              </a:r>
              <a:endParaRPr sz="1000" kern="0" dirty="0">
                <a:solidFill>
                  <a:srgbClr val="000000"/>
                </a:solidFill>
                <a:latin typeface="Fira Sans Condensed Medium" panose="020B06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" name="Google Shape;787;p29"/>
            <p:cNvSpPr txBox="1">
              <a:spLocks noChangeArrowheads="1"/>
            </p:cNvSpPr>
            <p:nvPr/>
          </p:nvSpPr>
          <p:spPr bwMode="auto">
            <a:xfrm>
              <a:off x="2114550" y="5673726"/>
              <a:ext cx="2001838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 marL="128905" indent="-12890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SFAC	</a:t>
              </a: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NABARD	</a:t>
              </a: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NAFED</a:t>
              </a: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NCDC</a:t>
              </a: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NDDB</a:t>
              </a: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State Agencies </a:t>
              </a: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endParaRPr lang="en-US" altLang="en-US" sz="1000">
                <a:solidFill>
                  <a:srgbClr val="000000"/>
                </a:solidFill>
                <a:latin typeface="Fira Sans Condensed Medium" panose="020B0603050000020004" pitchFamily="34" charset="0"/>
                <a:cs typeface="Roboto" panose="02000000000000000000" pitchFamily="2" charset="0"/>
                <a:sym typeface="Roboto" panose="02000000000000000000" pitchFamily="2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 bwMode="auto">
            <a:xfrm>
              <a:off x="1760539" y="2641600"/>
              <a:ext cx="2986087" cy="2395538"/>
              <a:chOff x="270938" y="2637631"/>
              <a:chExt cx="2985002" cy="2395537"/>
            </a:xfrm>
          </p:grpSpPr>
          <p:grpSp>
            <p:nvGrpSpPr>
              <p:cNvPr id="32" name="Google Shape;758;p29"/>
              <p:cNvGrpSpPr/>
              <p:nvPr/>
            </p:nvGrpSpPr>
            <p:grpSpPr bwMode="auto">
              <a:xfrm>
                <a:off x="270938" y="2637631"/>
                <a:ext cx="2985002" cy="2395537"/>
                <a:chOff x="6161042" y="1247918"/>
                <a:chExt cx="2812188" cy="1989959"/>
              </a:xfrm>
            </p:grpSpPr>
            <p:sp>
              <p:nvSpPr>
                <p:cNvPr id="39" name="Google Shape;759;p29"/>
                <p:cNvSpPr/>
                <p:nvPr/>
              </p:nvSpPr>
              <p:spPr>
                <a:xfrm>
                  <a:off x="6161042" y="1247918"/>
                  <a:ext cx="2812188" cy="1767094"/>
                </a:xfrm>
                <a:prstGeom prst="rect">
                  <a:avLst/>
                </a:prstGeom>
                <a:solidFill>
                  <a:srgbClr val="FF4EB3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" name="Google Shape;760;p29"/>
                <p:cNvSpPr/>
                <p:nvPr/>
              </p:nvSpPr>
              <p:spPr>
                <a:xfrm rot="10800000">
                  <a:off x="8028359" y="2964900"/>
                  <a:ext cx="358812" cy="27297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4EB3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050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33" name="Google Shape;761;p29"/>
              <p:cNvSpPr/>
              <p:nvPr/>
            </p:nvSpPr>
            <p:spPr bwMode="auto">
              <a:xfrm>
                <a:off x="277286" y="2672556"/>
                <a:ext cx="541140" cy="647700"/>
              </a:xfrm>
              <a:prstGeom prst="rect">
                <a:avLst/>
              </a:prstGeom>
              <a:solidFill>
                <a:srgbClr val="FDFDFD">
                  <a:alpha val="46070"/>
                </a:srgbClr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 algn="ctr">
                  <a:buClr>
                    <a:srgbClr val="000000"/>
                  </a:buClr>
                  <a:defRPr/>
                </a:pPr>
                <a:r>
                  <a:rPr lang="en-GB" kern="0" dirty="0">
                    <a:solidFill>
                      <a:srgbClr val="000000"/>
                    </a:solidFill>
                    <a:latin typeface="Fira Sans Condensed Medium" panose="020B06030500000200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105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762;p29"/>
              <p:cNvSpPr/>
              <p:nvPr/>
            </p:nvSpPr>
            <p:spPr bwMode="auto">
              <a:xfrm>
                <a:off x="824774" y="2666206"/>
                <a:ext cx="2401015" cy="655638"/>
              </a:xfrm>
              <a:prstGeom prst="rect">
                <a:avLst/>
              </a:prstGeom>
              <a:solidFill>
                <a:srgbClr val="FDFDFD">
                  <a:alpha val="71910"/>
                </a:srgbClr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latin typeface="Fira Sans Condensed Medium" panose="020B0603050000020004" pitchFamily="34" charset="0"/>
                    <a:cs typeface="Arial" panose="020B0604020202020204"/>
                    <a:sym typeface="Fira Sans Extra Condensed Medium"/>
                  </a:rPr>
                  <a:t>POLICY ADVOCACY</a:t>
                </a:r>
                <a:endParaRPr lang="en-US" sz="16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35" name="Google Shape;14068;p73"/>
              <p:cNvGrpSpPr/>
              <p:nvPr/>
            </p:nvGrpSpPr>
            <p:grpSpPr bwMode="auto">
              <a:xfrm>
                <a:off x="2748123" y="2888456"/>
                <a:ext cx="396731" cy="313537"/>
                <a:chOff x="1315635" y="3848603"/>
                <a:chExt cx="414866" cy="338340"/>
              </a:xfrm>
            </p:grpSpPr>
            <p:sp>
              <p:nvSpPr>
                <p:cNvPr id="37" name="Google Shape;14069;p73"/>
                <p:cNvSpPr/>
                <p:nvPr/>
              </p:nvSpPr>
              <p:spPr>
                <a:xfrm>
                  <a:off x="1315637" y="3874300"/>
                  <a:ext cx="321936" cy="313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9847" extrusionOk="0">
                      <a:moveTo>
                        <a:pt x="8728" y="1"/>
                      </a:moveTo>
                      <a:cubicBezTo>
                        <a:pt x="8383" y="1"/>
                        <a:pt x="8038" y="143"/>
                        <a:pt x="7787" y="405"/>
                      </a:cubicBezTo>
                      <a:lnTo>
                        <a:pt x="6847" y="1346"/>
                      </a:lnTo>
                      <a:cubicBezTo>
                        <a:pt x="6775" y="1417"/>
                        <a:pt x="6775" y="1525"/>
                        <a:pt x="6847" y="1596"/>
                      </a:cubicBezTo>
                      <a:cubicBezTo>
                        <a:pt x="6883" y="1632"/>
                        <a:pt x="6927" y="1650"/>
                        <a:pt x="6972" y="1650"/>
                      </a:cubicBezTo>
                      <a:cubicBezTo>
                        <a:pt x="7017" y="1650"/>
                        <a:pt x="7061" y="1632"/>
                        <a:pt x="7097" y="1596"/>
                      </a:cubicBezTo>
                      <a:lnTo>
                        <a:pt x="8038" y="667"/>
                      </a:lnTo>
                      <a:cubicBezTo>
                        <a:pt x="8228" y="465"/>
                        <a:pt x="8478" y="370"/>
                        <a:pt x="8728" y="370"/>
                      </a:cubicBezTo>
                      <a:cubicBezTo>
                        <a:pt x="8990" y="370"/>
                        <a:pt x="9252" y="465"/>
                        <a:pt x="9431" y="667"/>
                      </a:cubicBezTo>
                      <a:cubicBezTo>
                        <a:pt x="9633" y="858"/>
                        <a:pt x="9728" y="1108"/>
                        <a:pt x="9728" y="1358"/>
                      </a:cubicBezTo>
                      <a:cubicBezTo>
                        <a:pt x="9728" y="1620"/>
                        <a:pt x="9633" y="1882"/>
                        <a:pt x="9431" y="2060"/>
                      </a:cubicBezTo>
                      <a:lnTo>
                        <a:pt x="8157" y="3346"/>
                      </a:lnTo>
                      <a:cubicBezTo>
                        <a:pt x="8014" y="3025"/>
                        <a:pt x="7835" y="2751"/>
                        <a:pt x="7585" y="2489"/>
                      </a:cubicBezTo>
                      <a:cubicBezTo>
                        <a:pt x="7085" y="1995"/>
                        <a:pt x="6427" y="1748"/>
                        <a:pt x="5769" y="1748"/>
                      </a:cubicBezTo>
                      <a:cubicBezTo>
                        <a:pt x="5112" y="1748"/>
                        <a:pt x="4454" y="1995"/>
                        <a:pt x="3954" y="2489"/>
                      </a:cubicBezTo>
                      <a:lnTo>
                        <a:pt x="989" y="5454"/>
                      </a:lnTo>
                      <a:cubicBezTo>
                        <a:pt x="1" y="6454"/>
                        <a:pt x="1" y="8085"/>
                        <a:pt x="989" y="9085"/>
                      </a:cubicBezTo>
                      <a:cubicBezTo>
                        <a:pt x="1501" y="9597"/>
                        <a:pt x="2156" y="9847"/>
                        <a:pt x="2811" y="9847"/>
                      </a:cubicBezTo>
                      <a:cubicBezTo>
                        <a:pt x="3466" y="9847"/>
                        <a:pt x="4120" y="9597"/>
                        <a:pt x="4620" y="9085"/>
                      </a:cubicBezTo>
                      <a:lnTo>
                        <a:pt x="6204" y="7513"/>
                      </a:lnTo>
                      <a:cubicBezTo>
                        <a:pt x="6275" y="7430"/>
                        <a:pt x="6275" y="7323"/>
                        <a:pt x="6204" y="7251"/>
                      </a:cubicBezTo>
                      <a:cubicBezTo>
                        <a:pt x="6182" y="7243"/>
                        <a:pt x="6152" y="7237"/>
                        <a:pt x="6120" y="7237"/>
                      </a:cubicBezTo>
                      <a:cubicBezTo>
                        <a:pt x="6064" y="7237"/>
                        <a:pt x="5999" y="7254"/>
                        <a:pt x="5954" y="7299"/>
                      </a:cubicBezTo>
                      <a:lnTo>
                        <a:pt x="4370" y="8883"/>
                      </a:lnTo>
                      <a:cubicBezTo>
                        <a:pt x="3954" y="9299"/>
                        <a:pt x="3394" y="9537"/>
                        <a:pt x="2811" y="9537"/>
                      </a:cubicBezTo>
                      <a:cubicBezTo>
                        <a:pt x="2215" y="9537"/>
                        <a:pt x="1668" y="9311"/>
                        <a:pt x="1251" y="8883"/>
                      </a:cubicBezTo>
                      <a:cubicBezTo>
                        <a:pt x="382" y="8013"/>
                        <a:pt x="382" y="6597"/>
                        <a:pt x="1251" y="5739"/>
                      </a:cubicBezTo>
                      <a:lnTo>
                        <a:pt x="4204" y="2775"/>
                      </a:lnTo>
                      <a:cubicBezTo>
                        <a:pt x="4620" y="2358"/>
                        <a:pt x="5192" y="2120"/>
                        <a:pt x="5775" y="2120"/>
                      </a:cubicBezTo>
                      <a:cubicBezTo>
                        <a:pt x="6371" y="2120"/>
                        <a:pt x="6918" y="2346"/>
                        <a:pt x="7335" y="2775"/>
                      </a:cubicBezTo>
                      <a:cubicBezTo>
                        <a:pt x="7573" y="3013"/>
                        <a:pt x="7764" y="3310"/>
                        <a:pt x="7871" y="3644"/>
                      </a:cubicBezTo>
                      <a:lnTo>
                        <a:pt x="6478" y="5037"/>
                      </a:lnTo>
                      <a:cubicBezTo>
                        <a:pt x="6275" y="5227"/>
                        <a:pt x="6025" y="5335"/>
                        <a:pt x="5775" y="5335"/>
                      </a:cubicBezTo>
                      <a:cubicBezTo>
                        <a:pt x="5501" y="5335"/>
                        <a:pt x="5251" y="5227"/>
                        <a:pt x="5073" y="5037"/>
                      </a:cubicBezTo>
                      <a:cubicBezTo>
                        <a:pt x="4990" y="4942"/>
                        <a:pt x="4906" y="4834"/>
                        <a:pt x="4847" y="4703"/>
                      </a:cubicBezTo>
                      <a:cubicBezTo>
                        <a:pt x="4828" y="4639"/>
                        <a:pt x="4760" y="4596"/>
                        <a:pt x="4692" y="4596"/>
                      </a:cubicBezTo>
                      <a:cubicBezTo>
                        <a:pt x="4672" y="4596"/>
                        <a:pt x="4651" y="4600"/>
                        <a:pt x="4632" y="4608"/>
                      </a:cubicBezTo>
                      <a:cubicBezTo>
                        <a:pt x="4537" y="4632"/>
                        <a:pt x="4489" y="4739"/>
                        <a:pt x="4525" y="4823"/>
                      </a:cubicBezTo>
                      <a:cubicBezTo>
                        <a:pt x="4597" y="4989"/>
                        <a:pt x="4692" y="5144"/>
                        <a:pt x="4823" y="5275"/>
                      </a:cubicBezTo>
                      <a:cubicBezTo>
                        <a:pt x="5073" y="5525"/>
                        <a:pt x="5418" y="5680"/>
                        <a:pt x="5775" y="5680"/>
                      </a:cubicBezTo>
                      <a:cubicBezTo>
                        <a:pt x="6133" y="5680"/>
                        <a:pt x="6478" y="5537"/>
                        <a:pt x="6728" y="5275"/>
                      </a:cubicBezTo>
                      <a:lnTo>
                        <a:pt x="9681" y="2310"/>
                      </a:lnTo>
                      <a:cubicBezTo>
                        <a:pt x="9943" y="2060"/>
                        <a:pt x="10085" y="1715"/>
                        <a:pt x="10085" y="1358"/>
                      </a:cubicBezTo>
                      <a:cubicBezTo>
                        <a:pt x="10085" y="1001"/>
                        <a:pt x="9954" y="655"/>
                        <a:pt x="9681" y="405"/>
                      </a:cubicBezTo>
                      <a:cubicBezTo>
                        <a:pt x="9431" y="155"/>
                        <a:pt x="9085" y="1"/>
                        <a:pt x="8728" y="1"/>
                      </a:cubicBezTo>
                      <a:close/>
                    </a:path>
                  </a:pathLst>
                </a:custGeom>
                <a:solidFill>
                  <a:srgbClr val="657E93"/>
                </a:solidFill>
                <a:ln>
                  <a:solidFill>
                    <a:srgbClr val="000000"/>
                  </a:solidFill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buClr>
                      <a:srgbClr val="000000"/>
                    </a:buClr>
                    <a:defRPr/>
                  </a:pPr>
                  <a:endParaRPr sz="1050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8" name="Google Shape;14070;p73"/>
                <p:cNvSpPr/>
                <p:nvPr/>
              </p:nvSpPr>
              <p:spPr>
                <a:xfrm>
                  <a:off x="1408567" y="3848603"/>
                  <a:ext cx="321936" cy="31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9" h="9860" extrusionOk="0">
                      <a:moveTo>
                        <a:pt x="7281" y="1"/>
                      </a:moveTo>
                      <a:cubicBezTo>
                        <a:pt x="6623" y="1"/>
                        <a:pt x="5965" y="251"/>
                        <a:pt x="5465" y="751"/>
                      </a:cubicBezTo>
                      <a:lnTo>
                        <a:pt x="3894" y="2335"/>
                      </a:lnTo>
                      <a:cubicBezTo>
                        <a:pt x="3810" y="2406"/>
                        <a:pt x="3810" y="2513"/>
                        <a:pt x="3894" y="2585"/>
                      </a:cubicBezTo>
                      <a:cubicBezTo>
                        <a:pt x="3929" y="2620"/>
                        <a:pt x="3974" y="2638"/>
                        <a:pt x="4019" y="2638"/>
                      </a:cubicBezTo>
                      <a:cubicBezTo>
                        <a:pt x="4063" y="2638"/>
                        <a:pt x="4108" y="2620"/>
                        <a:pt x="4144" y="2585"/>
                      </a:cubicBezTo>
                      <a:lnTo>
                        <a:pt x="5715" y="1001"/>
                      </a:lnTo>
                      <a:cubicBezTo>
                        <a:pt x="6150" y="572"/>
                        <a:pt x="6721" y="358"/>
                        <a:pt x="7291" y="358"/>
                      </a:cubicBezTo>
                      <a:cubicBezTo>
                        <a:pt x="7861" y="358"/>
                        <a:pt x="8430" y="572"/>
                        <a:pt x="8859" y="1001"/>
                      </a:cubicBezTo>
                      <a:cubicBezTo>
                        <a:pt x="9728" y="1870"/>
                        <a:pt x="9728" y="3287"/>
                        <a:pt x="8859" y="4144"/>
                      </a:cubicBezTo>
                      <a:lnTo>
                        <a:pt x="5882" y="7097"/>
                      </a:lnTo>
                      <a:cubicBezTo>
                        <a:pt x="5465" y="7514"/>
                        <a:pt x="4894" y="7752"/>
                        <a:pt x="4322" y="7752"/>
                      </a:cubicBezTo>
                      <a:cubicBezTo>
                        <a:pt x="3727" y="7752"/>
                        <a:pt x="3179" y="7526"/>
                        <a:pt x="2763" y="7097"/>
                      </a:cubicBezTo>
                      <a:cubicBezTo>
                        <a:pt x="2513" y="6859"/>
                        <a:pt x="2322" y="6561"/>
                        <a:pt x="2215" y="6228"/>
                      </a:cubicBezTo>
                      <a:lnTo>
                        <a:pt x="3620" y="4835"/>
                      </a:lnTo>
                      <a:cubicBezTo>
                        <a:pt x="3810" y="4632"/>
                        <a:pt x="4060" y="4537"/>
                        <a:pt x="4322" y="4537"/>
                      </a:cubicBezTo>
                      <a:cubicBezTo>
                        <a:pt x="4584" y="4537"/>
                        <a:pt x="4834" y="4632"/>
                        <a:pt x="5013" y="4835"/>
                      </a:cubicBezTo>
                      <a:cubicBezTo>
                        <a:pt x="5108" y="4918"/>
                        <a:pt x="5180" y="5037"/>
                        <a:pt x="5239" y="5156"/>
                      </a:cubicBezTo>
                      <a:cubicBezTo>
                        <a:pt x="5268" y="5232"/>
                        <a:pt x="5334" y="5271"/>
                        <a:pt x="5409" y="5271"/>
                      </a:cubicBezTo>
                      <a:cubicBezTo>
                        <a:pt x="5427" y="5271"/>
                        <a:pt x="5446" y="5268"/>
                        <a:pt x="5465" y="5263"/>
                      </a:cubicBezTo>
                      <a:cubicBezTo>
                        <a:pt x="5549" y="5228"/>
                        <a:pt x="5596" y="5132"/>
                        <a:pt x="5572" y="5037"/>
                      </a:cubicBezTo>
                      <a:cubicBezTo>
                        <a:pt x="5489" y="4871"/>
                        <a:pt x="5406" y="4728"/>
                        <a:pt x="5275" y="4597"/>
                      </a:cubicBezTo>
                      <a:cubicBezTo>
                        <a:pt x="5013" y="4335"/>
                        <a:pt x="4680" y="4192"/>
                        <a:pt x="4322" y="4192"/>
                      </a:cubicBezTo>
                      <a:cubicBezTo>
                        <a:pt x="3965" y="4192"/>
                        <a:pt x="3620" y="4323"/>
                        <a:pt x="3370" y="4597"/>
                      </a:cubicBezTo>
                      <a:lnTo>
                        <a:pt x="1917" y="6037"/>
                      </a:lnTo>
                      <a:cubicBezTo>
                        <a:pt x="1893" y="6049"/>
                        <a:pt x="1882" y="6061"/>
                        <a:pt x="1870" y="6097"/>
                      </a:cubicBezTo>
                      <a:lnTo>
                        <a:pt x="405" y="7549"/>
                      </a:lnTo>
                      <a:cubicBezTo>
                        <a:pt x="155" y="7811"/>
                        <a:pt x="0" y="8145"/>
                        <a:pt x="0" y="8502"/>
                      </a:cubicBezTo>
                      <a:cubicBezTo>
                        <a:pt x="0" y="8859"/>
                        <a:pt x="131" y="9204"/>
                        <a:pt x="405" y="9454"/>
                      </a:cubicBezTo>
                      <a:cubicBezTo>
                        <a:pt x="655" y="9716"/>
                        <a:pt x="1000" y="9859"/>
                        <a:pt x="1358" y="9859"/>
                      </a:cubicBezTo>
                      <a:cubicBezTo>
                        <a:pt x="1715" y="9859"/>
                        <a:pt x="2060" y="9728"/>
                        <a:pt x="2310" y="9454"/>
                      </a:cubicBezTo>
                      <a:lnTo>
                        <a:pt x="3251" y="8526"/>
                      </a:lnTo>
                      <a:cubicBezTo>
                        <a:pt x="3322" y="8442"/>
                        <a:pt x="3322" y="8347"/>
                        <a:pt x="3251" y="8264"/>
                      </a:cubicBezTo>
                      <a:cubicBezTo>
                        <a:pt x="3209" y="8228"/>
                        <a:pt x="3164" y="8210"/>
                        <a:pt x="3120" y="8210"/>
                      </a:cubicBezTo>
                      <a:cubicBezTo>
                        <a:pt x="3075" y="8210"/>
                        <a:pt x="3030" y="8228"/>
                        <a:pt x="2989" y="8264"/>
                      </a:cubicBezTo>
                      <a:lnTo>
                        <a:pt x="2060" y="9204"/>
                      </a:lnTo>
                      <a:cubicBezTo>
                        <a:pt x="1858" y="9395"/>
                        <a:pt x="1608" y="9502"/>
                        <a:pt x="1358" y="9502"/>
                      </a:cubicBezTo>
                      <a:cubicBezTo>
                        <a:pt x="1108" y="9502"/>
                        <a:pt x="834" y="9395"/>
                        <a:pt x="655" y="9204"/>
                      </a:cubicBezTo>
                      <a:cubicBezTo>
                        <a:pt x="465" y="9014"/>
                        <a:pt x="358" y="8764"/>
                        <a:pt x="358" y="8502"/>
                      </a:cubicBezTo>
                      <a:cubicBezTo>
                        <a:pt x="358" y="8252"/>
                        <a:pt x="465" y="7990"/>
                        <a:pt x="655" y="7811"/>
                      </a:cubicBezTo>
                      <a:lnTo>
                        <a:pt x="1941" y="6526"/>
                      </a:lnTo>
                      <a:cubicBezTo>
                        <a:pt x="2072" y="6835"/>
                        <a:pt x="2251" y="7121"/>
                        <a:pt x="2501" y="7371"/>
                      </a:cubicBezTo>
                      <a:cubicBezTo>
                        <a:pt x="3001" y="7859"/>
                        <a:pt x="3632" y="8133"/>
                        <a:pt x="4322" y="8133"/>
                      </a:cubicBezTo>
                      <a:cubicBezTo>
                        <a:pt x="5001" y="8133"/>
                        <a:pt x="5656" y="7871"/>
                        <a:pt x="6132" y="7371"/>
                      </a:cubicBezTo>
                      <a:lnTo>
                        <a:pt x="9097" y="4418"/>
                      </a:lnTo>
                      <a:cubicBezTo>
                        <a:pt x="10109" y="3382"/>
                        <a:pt x="10109" y="1751"/>
                        <a:pt x="9097" y="751"/>
                      </a:cubicBezTo>
                      <a:cubicBezTo>
                        <a:pt x="8597" y="251"/>
                        <a:pt x="7939" y="1"/>
                        <a:pt x="7281" y="1"/>
                      </a:cubicBezTo>
                      <a:close/>
                    </a:path>
                  </a:pathLst>
                </a:custGeom>
                <a:solidFill>
                  <a:srgbClr val="657E93"/>
                </a:solidFill>
                <a:ln>
                  <a:solidFill>
                    <a:srgbClr val="000000"/>
                  </a:solidFill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buClr>
                      <a:srgbClr val="000000"/>
                    </a:buClr>
                    <a:defRPr/>
                  </a:pPr>
                  <a:endParaRPr sz="1050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36" name="Google Shape;787;p29"/>
              <p:cNvSpPr txBox="1">
                <a:spLocks noChangeArrowheads="1"/>
              </p:cNvSpPr>
              <p:nvPr/>
            </p:nvSpPr>
            <p:spPr bwMode="auto">
              <a:xfrm>
                <a:off x="342349" y="3579019"/>
                <a:ext cx="2724416" cy="1062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9" tIns="68569" rIns="68569" bIns="68569" anchor="ctr"/>
              <a:lstStyle>
                <a:lvl1pPr marL="128905" indent="-12890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1000">
                    <a:solidFill>
                      <a:srgbClr val="000000"/>
                    </a:solidFill>
                    <a:latin typeface="Fira Sans Condensed Medium" panose="020B0603050000020004" pitchFamily="34" charset="0"/>
                    <a:cs typeface="Roboto" panose="02000000000000000000" pitchFamily="2" charset="0"/>
                    <a:sym typeface="Roboto" panose="02000000000000000000" pitchFamily="2" charset="0"/>
                  </a:rPr>
                  <a:t>STATE ORGANIC POLICY -UTTARAKHAND, KARNATAKA, HP, SIKKIM , AP, TN</a:t>
                </a:r>
              </a:p>
              <a:p>
                <a:pPr algn="just" eaLnBrk="1" hangingPunct="1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1000">
                    <a:solidFill>
                      <a:srgbClr val="000000"/>
                    </a:solidFill>
                    <a:latin typeface="Fira Sans Condensed Medium" panose="020B0603050000020004" pitchFamily="34" charset="0"/>
                    <a:cs typeface="Roboto" panose="02000000000000000000" pitchFamily="2" charset="0"/>
                    <a:sym typeface="Roboto" panose="02000000000000000000" pitchFamily="2" charset="0"/>
                  </a:rPr>
                  <a:t>MINISTRY OF RURAL DEVELOPMENT</a:t>
                </a:r>
              </a:p>
              <a:p>
                <a:pPr algn="just" eaLnBrk="1" hangingPunct="1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1000">
                    <a:solidFill>
                      <a:srgbClr val="000000"/>
                    </a:solidFill>
                    <a:latin typeface="Fira Sans Condensed Medium" panose="020B0603050000020004" pitchFamily="34" charset="0"/>
                    <a:cs typeface="Roboto" panose="02000000000000000000" pitchFamily="2" charset="0"/>
                    <a:sym typeface="Roboto" panose="02000000000000000000" pitchFamily="2" charset="0"/>
                  </a:rPr>
                  <a:t>FSSAI</a:t>
                </a:r>
              </a:p>
              <a:p>
                <a:pPr algn="just" eaLnBrk="1" hangingPunct="1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1000">
                    <a:solidFill>
                      <a:srgbClr val="000000"/>
                    </a:solidFill>
                    <a:latin typeface="Fira Sans Condensed Medium" panose="020B0603050000020004" pitchFamily="34" charset="0"/>
                    <a:cs typeface="Roboto" panose="02000000000000000000" pitchFamily="2" charset="0"/>
                    <a:sym typeface="Roboto" panose="02000000000000000000" pitchFamily="2" charset="0"/>
                  </a:rPr>
                  <a:t>UN-FAO-UNCTAD-IFOAM (GOMA PROJECT)</a:t>
                </a:r>
              </a:p>
            </p:txBody>
          </p:sp>
        </p:grpSp>
        <p:sp>
          <p:nvSpPr>
            <p:cNvPr id="41" name="Google Shape;742;p29"/>
            <p:cNvSpPr/>
            <p:nvPr/>
          </p:nvSpPr>
          <p:spPr bwMode="auto">
            <a:xfrm>
              <a:off x="1766889" y="528638"/>
              <a:ext cx="2981325" cy="2133600"/>
            </a:xfrm>
            <a:prstGeom prst="rect">
              <a:avLst/>
            </a:prstGeom>
            <a:solidFill>
              <a:srgbClr val="B085FF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743;p29"/>
            <p:cNvSpPr/>
            <p:nvPr/>
          </p:nvSpPr>
          <p:spPr bwMode="auto">
            <a:xfrm>
              <a:off x="1757363" y="517525"/>
              <a:ext cx="565150" cy="681038"/>
            </a:xfrm>
            <a:prstGeom prst="rect">
              <a:avLst/>
            </a:prstGeom>
            <a:solidFill>
              <a:srgbClr val="FDFDFD">
                <a:alpha val="4607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GB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05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744;p29"/>
            <p:cNvSpPr/>
            <p:nvPr/>
          </p:nvSpPr>
          <p:spPr bwMode="auto">
            <a:xfrm>
              <a:off x="2322514" y="523876"/>
              <a:ext cx="2416175" cy="682625"/>
            </a:xfrm>
            <a:prstGeom prst="rect">
              <a:avLst/>
            </a:prstGeom>
            <a:solidFill>
              <a:srgbClr val="FDFDFD">
                <a:alpha val="7191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buClr>
                  <a:srgbClr val="000000"/>
                </a:buClr>
                <a:buSzPts val="1100"/>
                <a:defRPr/>
              </a:pPr>
              <a:r>
                <a:rPr lang="en-GB" sz="16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Fira Sans Extra Condensed Medium"/>
                </a:rPr>
                <a:t>VISION</a:t>
              </a:r>
              <a:endParaRPr lang="en-US" sz="160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TextBox 42"/>
            <p:cNvSpPr txBox="1">
              <a:spLocks noChangeArrowheads="1"/>
            </p:cNvSpPr>
            <p:nvPr/>
          </p:nvSpPr>
          <p:spPr bwMode="auto">
            <a:xfrm>
              <a:off x="1757363" y="1428751"/>
              <a:ext cx="2963862" cy="912813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/>
            <a:lstStyle>
              <a:lvl1pPr marL="128905" indent="-12890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algn="just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en-US" altLang="en-US" sz="100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A KNOWLEDGE AND LEARNING CENTRE FOR ALL FACETS OF ORGANIC AGRICULTURE WHILE WORKING AS AN INTERFACE ORGANIZATION FOR THE ORGANIC MOVEMENT</a:t>
              </a: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defRPr/>
              </a:pPr>
              <a:endParaRPr lang="en-US" altLang="en-US" sz="1000" dirty="0">
                <a:solidFill>
                  <a:srgbClr val="000000"/>
                </a:solidFill>
                <a:latin typeface="Fira Sans Condensed Medium" panose="020B06030500000200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45" name="Google Shape;746;p29"/>
            <p:cNvGrpSpPr/>
            <p:nvPr/>
          </p:nvGrpSpPr>
          <p:grpSpPr bwMode="auto">
            <a:xfrm>
              <a:off x="7475539" y="4705350"/>
              <a:ext cx="3057525" cy="2071688"/>
              <a:chOff x="3165919" y="2943443"/>
              <a:chExt cx="2760533" cy="1769400"/>
            </a:xfrm>
          </p:grpSpPr>
          <p:sp>
            <p:nvSpPr>
              <p:cNvPr id="46" name="Google Shape;747;p29"/>
              <p:cNvSpPr/>
              <p:nvPr/>
            </p:nvSpPr>
            <p:spPr>
              <a:xfrm>
                <a:off x="3178818" y="2943443"/>
                <a:ext cx="2747634" cy="1769400"/>
              </a:xfrm>
              <a:prstGeom prst="rect">
                <a:avLst/>
              </a:prstGeom>
              <a:solidFill>
                <a:srgbClr val="51D7FA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748;p29"/>
              <p:cNvSpPr/>
              <p:nvPr/>
            </p:nvSpPr>
            <p:spPr>
              <a:xfrm rot="5400000">
                <a:off x="3120938" y="3700251"/>
                <a:ext cx="382353" cy="292393"/>
              </a:xfrm>
              <a:prstGeom prst="triangle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8" name="Google Shape;749;p29"/>
            <p:cNvSpPr/>
            <p:nvPr/>
          </p:nvSpPr>
          <p:spPr bwMode="auto">
            <a:xfrm>
              <a:off x="7470775" y="4708525"/>
              <a:ext cx="609600" cy="647700"/>
            </a:xfrm>
            <a:prstGeom prst="rect">
              <a:avLst/>
            </a:prstGeom>
            <a:solidFill>
              <a:srgbClr val="FDFDFD">
                <a:alpha val="4607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GB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09</a:t>
              </a:r>
              <a:endParaRPr sz="105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750;p29"/>
            <p:cNvSpPr/>
            <p:nvPr/>
          </p:nvSpPr>
          <p:spPr bwMode="auto">
            <a:xfrm>
              <a:off x="8080375" y="4737100"/>
              <a:ext cx="2452688" cy="615950"/>
            </a:xfrm>
            <a:prstGeom prst="rect">
              <a:avLst/>
            </a:prstGeom>
            <a:solidFill>
              <a:srgbClr val="FDFDFD">
                <a:alpha val="7191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buClr>
                  <a:srgbClr val="000000"/>
                </a:buClr>
                <a:defRPr/>
              </a:pPr>
              <a:r>
                <a:rPr lang="en-US" sz="15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Arial" panose="020B0604020202020204"/>
                </a:rPr>
                <a:t>INCUBATION</a:t>
              </a:r>
              <a:endParaRPr sz="150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787;p29"/>
            <p:cNvSpPr txBox="1">
              <a:spLocks noChangeArrowheads="1"/>
            </p:cNvSpPr>
            <p:nvPr/>
          </p:nvSpPr>
          <p:spPr bwMode="auto">
            <a:xfrm>
              <a:off x="7953376" y="5589589"/>
              <a:ext cx="2519363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 marL="128905" indent="-12890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endParaRPr lang="en-US" altLang="en-US" sz="1000" dirty="0">
                <a:solidFill>
                  <a:srgbClr val="000000"/>
                </a:solidFill>
                <a:latin typeface="Fira Sans Condensed Medium" panose="020B0603050000020004" pitchFamily="34" charset="0"/>
                <a:cs typeface="Roboto" panose="02000000000000000000" pitchFamily="2" charset="0"/>
                <a:sym typeface="Roboto" panose="02000000000000000000" pitchFamily="2" charset="0"/>
              </a:endParaRP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100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JAIVIK VIGYAN KENDRA – TRAINING CENTRE</a:t>
              </a: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100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 SUS AGRI – PVT COMPANY</a:t>
              </a: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100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 JAP – FARMERS PRODUCER COMPANY</a:t>
              </a: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endParaRPr lang="nb-NO" altLang="en-US" sz="1000" dirty="0">
                <a:solidFill>
                  <a:srgbClr val="000000"/>
                </a:solidFill>
                <a:latin typeface="Fira Sans Condensed Medium" panose="020B0603050000020004" pitchFamily="34" charset="0"/>
                <a:cs typeface="Roboto" panose="02000000000000000000" pitchFamily="2" charset="0"/>
                <a:sym typeface="Roboto" panose="02000000000000000000" pitchFamily="2" charset="0"/>
              </a:endParaRPr>
            </a:p>
          </p:txBody>
        </p:sp>
        <p:grpSp>
          <p:nvGrpSpPr>
            <p:cNvPr id="51" name="Google Shape;13740;p73"/>
            <p:cNvGrpSpPr/>
            <p:nvPr/>
          </p:nvGrpSpPr>
          <p:grpSpPr bwMode="auto">
            <a:xfrm>
              <a:off x="10007600" y="4806951"/>
              <a:ext cx="431800" cy="436563"/>
              <a:chOff x="7529411" y="2414659"/>
              <a:chExt cx="355863" cy="362292"/>
            </a:xfrm>
          </p:grpSpPr>
          <p:sp>
            <p:nvSpPr>
              <p:cNvPr id="52" name="Google Shape;13741;p73"/>
              <p:cNvSpPr/>
              <p:nvPr/>
            </p:nvSpPr>
            <p:spPr bwMode="auto">
              <a:xfrm>
                <a:off x="7687816" y="2443081"/>
                <a:ext cx="45481" cy="15946"/>
              </a:xfrm>
              <a:custGeom>
                <a:avLst/>
                <a:gdLst>
                  <a:gd name="T0" fmla="*/ 2147483647 w 1429"/>
                  <a:gd name="T1" fmla="*/ 0 h 501"/>
                  <a:gd name="T2" fmla="*/ 0 w 1429"/>
                  <a:gd name="T3" fmla="*/ 2147483647 h 501"/>
                  <a:gd name="T4" fmla="*/ 2147483647 w 1429"/>
                  <a:gd name="T5" fmla="*/ 2147483647 h 501"/>
                  <a:gd name="T6" fmla="*/ 2147483647 w 1429"/>
                  <a:gd name="T7" fmla="*/ 2147483647 h 501"/>
                  <a:gd name="T8" fmla="*/ 2147483647 w 1429"/>
                  <a:gd name="T9" fmla="*/ 2147483647 h 501"/>
                  <a:gd name="T10" fmla="*/ 2147483647 w 1429"/>
                  <a:gd name="T11" fmla="*/ 2147483647 h 501"/>
                  <a:gd name="T12" fmla="*/ 2147483647 w 1429"/>
                  <a:gd name="T13" fmla="*/ 2147483647 h 501"/>
                  <a:gd name="T14" fmla="*/ 2147483647 w 1429"/>
                  <a:gd name="T15" fmla="*/ 0 h 5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29"/>
                  <a:gd name="T25" fmla="*/ 0 h 501"/>
                  <a:gd name="T26" fmla="*/ 1429 w 1429"/>
                  <a:gd name="T27" fmla="*/ 501 h 5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29" h="501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cubicBezTo>
                      <a:pt x="0" y="250"/>
                      <a:pt x="72" y="322"/>
                      <a:pt x="155" y="322"/>
                    </a:cubicBezTo>
                    <a:cubicBezTo>
                      <a:pt x="357" y="322"/>
                      <a:pt x="893" y="357"/>
                      <a:pt x="1155" y="488"/>
                    </a:cubicBezTo>
                    <a:cubicBezTo>
                      <a:pt x="1191" y="500"/>
                      <a:pt x="1203" y="500"/>
                      <a:pt x="1227" y="500"/>
                    </a:cubicBezTo>
                    <a:cubicBezTo>
                      <a:pt x="1286" y="500"/>
                      <a:pt x="1346" y="477"/>
                      <a:pt x="1381" y="417"/>
                    </a:cubicBezTo>
                    <a:cubicBezTo>
                      <a:pt x="1429" y="346"/>
                      <a:pt x="1381" y="238"/>
                      <a:pt x="1310" y="191"/>
                    </a:cubicBezTo>
                    <a:cubicBezTo>
                      <a:pt x="917" y="0"/>
                      <a:pt x="191" y="0"/>
                      <a:pt x="15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Google Shape;13742;p73"/>
              <p:cNvSpPr/>
              <p:nvPr/>
            </p:nvSpPr>
            <p:spPr bwMode="auto">
              <a:xfrm>
                <a:off x="7648764" y="2414659"/>
                <a:ext cx="123204" cy="168654"/>
              </a:xfrm>
              <a:custGeom>
                <a:avLst/>
                <a:gdLst>
                  <a:gd name="T0" fmla="*/ 2147483647 w 3871"/>
                  <a:gd name="T1" fmla="*/ 2147483647 h 5299"/>
                  <a:gd name="T2" fmla="*/ 2147483647 w 3871"/>
                  <a:gd name="T3" fmla="*/ 2147483647 h 5299"/>
                  <a:gd name="T4" fmla="*/ 2147483647 w 3871"/>
                  <a:gd name="T5" fmla="*/ 2147483647 h 5299"/>
                  <a:gd name="T6" fmla="*/ 2147483647 w 3871"/>
                  <a:gd name="T7" fmla="*/ 2147483647 h 5299"/>
                  <a:gd name="T8" fmla="*/ 2147483647 w 3871"/>
                  <a:gd name="T9" fmla="*/ 2147483647 h 5299"/>
                  <a:gd name="T10" fmla="*/ 2147483647 w 3871"/>
                  <a:gd name="T11" fmla="*/ 2147483647 h 5299"/>
                  <a:gd name="T12" fmla="*/ 2147483647 w 3871"/>
                  <a:gd name="T13" fmla="*/ 2147483647 h 5299"/>
                  <a:gd name="T14" fmla="*/ 2147483647 w 3871"/>
                  <a:gd name="T15" fmla="*/ 2147483647 h 5299"/>
                  <a:gd name="T16" fmla="*/ 2147483647 w 3871"/>
                  <a:gd name="T17" fmla="*/ 2147483647 h 5299"/>
                  <a:gd name="T18" fmla="*/ 2147483647 w 3871"/>
                  <a:gd name="T19" fmla="*/ 2147483647 h 5299"/>
                  <a:gd name="T20" fmla="*/ 2147483647 w 3871"/>
                  <a:gd name="T21" fmla="*/ 2147483647 h 5299"/>
                  <a:gd name="T22" fmla="*/ 2147483647 w 3871"/>
                  <a:gd name="T23" fmla="*/ 2147483647 h 5299"/>
                  <a:gd name="T24" fmla="*/ 2147483647 w 3871"/>
                  <a:gd name="T25" fmla="*/ 0 h 5299"/>
                  <a:gd name="T26" fmla="*/ 2147483647 w 3871"/>
                  <a:gd name="T27" fmla="*/ 2147483647 h 5299"/>
                  <a:gd name="T28" fmla="*/ 2147483647 w 3871"/>
                  <a:gd name="T29" fmla="*/ 2147483647 h 5299"/>
                  <a:gd name="T30" fmla="*/ 2147483647 w 3871"/>
                  <a:gd name="T31" fmla="*/ 2147483647 h 5299"/>
                  <a:gd name="T32" fmla="*/ 2147483647 w 3871"/>
                  <a:gd name="T33" fmla="*/ 2147483647 h 5299"/>
                  <a:gd name="T34" fmla="*/ 2147483647 w 3871"/>
                  <a:gd name="T35" fmla="*/ 2147483647 h 5299"/>
                  <a:gd name="T36" fmla="*/ 2147483647 w 3871"/>
                  <a:gd name="T37" fmla="*/ 2147483647 h 5299"/>
                  <a:gd name="T38" fmla="*/ 2147483647 w 3871"/>
                  <a:gd name="T39" fmla="*/ 2147483647 h 5299"/>
                  <a:gd name="T40" fmla="*/ 2147483647 w 3871"/>
                  <a:gd name="T41" fmla="*/ 2147483647 h 5299"/>
                  <a:gd name="T42" fmla="*/ 2147483647 w 3871"/>
                  <a:gd name="T43" fmla="*/ 2147483647 h 5299"/>
                  <a:gd name="T44" fmla="*/ 2147483647 w 3871"/>
                  <a:gd name="T45" fmla="*/ 2147483647 h 5299"/>
                  <a:gd name="T46" fmla="*/ 2147483647 w 3871"/>
                  <a:gd name="T47" fmla="*/ 2147483647 h 5299"/>
                  <a:gd name="T48" fmla="*/ 2147483647 w 3871"/>
                  <a:gd name="T49" fmla="*/ 2147483647 h 5299"/>
                  <a:gd name="T50" fmla="*/ 2147483647 w 3871"/>
                  <a:gd name="T51" fmla="*/ 2147483647 h 5299"/>
                  <a:gd name="T52" fmla="*/ 2147483647 w 3871"/>
                  <a:gd name="T53" fmla="*/ 2147483647 h 5299"/>
                  <a:gd name="T54" fmla="*/ 2147483647 w 3871"/>
                  <a:gd name="T55" fmla="*/ 2147483647 h 5299"/>
                  <a:gd name="T56" fmla="*/ 2147483647 w 3871"/>
                  <a:gd name="T57" fmla="*/ 2147483647 h 5299"/>
                  <a:gd name="T58" fmla="*/ 2147483647 w 3871"/>
                  <a:gd name="T59" fmla="*/ 2147483647 h 5299"/>
                  <a:gd name="T60" fmla="*/ 2147483647 w 3871"/>
                  <a:gd name="T61" fmla="*/ 2147483647 h 5299"/>
                  <a:gd name="T62" fmla="*/ 2147483647 w 3871"/>
                  <a:gd name="T63" fmla="*/ 2147483647 h 5299"/>
                  <a:gd name="T64" fmla="*/ 2147483647 w 3871"/>
                  <a:gd name="T65" fmla="*/ 2147483647 h 5299"/>
                  <a:gd name="T66" fmla="*/ 2147483647 w 3871"/>
                  <a:gd name="T67" fmla="*/ 0 h 5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1"/>
                  <a:gd name="T103" fmla="*/ 0 h 5299"/>
                  <a:gd name="T104" fmla="*/ 3871 w 3871"/>
                  <a:gd name="T105" fmla="*/ 5299 h 5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1" h="5299" extrusionOk="0">
                    <a:moveTo>
                      <a:pt x="3013" y="322"/>
                    </a:moveTo>
                    <a:lnTo>
                      <a:pt x="3013" y="1024"/>
                    </a:lnTo>
                    <a:cubicBezTo>
                      <a:pt x="3013" y="1143"/>
                      <a:pt x="2977" y="1250"/>
                      <a:pt x="2930" y="1358"/>
                    </a:cubicBezTo>
                    <a:lnTo>
                      <a:pt x="2847" y="1512"/>
                    </a:lnTo>
                    <a:cubicBezTo>
                      <a:pt x="2835" y="1548"/>
                      <a:pt x="2835" y="1560"/>
                      <a:pt x="2835" y="1596"/>
                    </a:cubicBezTo>
                    <a:lnTo>
                      <a:pt x="2835" y="1953"/>
                    </a:lnTo>
                    <a:cubicBezTo>
                      <a:pt x="2835" y="2203"/>
                      <a:pt x="2727" y="2429"/>
                      <a:pt x="2561" y="2608"/>
                    </a:cubicBezTo>
                    <a:cubicBezTo>
                      <a:pt x="2370" y="2763"/>
                      <a:pt x="2144" y="2858"/>
                      <a:pt x="1894" y="2858"/>
                    </a:cubicBezTo>
                    <a:cubicBezTo>
                      <a:pt x="1418" y="2846"/>
                      <a:pt x="1013" y="2405"/>
                      <a:pt x="1013" y="1905"/>
                    </a:cubicBezTo>
                    <a:lnTo>
                      <a:pt x="1013" y="1596"/>
                    </a:lnTo>
                    <a:cubicBezTo>
                      <a:pt x="1013" y="1560"/>
                      <a:pt x="1013" y="1548"/>
                      <a:pt x="1001" y="1512"/>
                    </a:cubicBezTo>
                    <a:lnTo>
                      <a:pt x="894" y="1310"/>
                    </a:lnTo>
                    <a:cubicBezTo>
                      <a:pt x="846" y="1239"/>
                      <a:pt x="834" y="1143"/>
                      <a:pt x="834" y="1072"/>
                    </a:cubicBezTo>
                    <a:lnTo>
                      <a:pt x="834" y="1060"/>
                    </a:lnTo>
                    <a:cubicBezTo>
                      <a:pt x="834" y="655"/>
                      <a:pt x="1168" y="322"/>
                      <a:pt x="1561" y="322"/>
                    </a:cubicBezTo>
                    <a:lnTo>
                      <a:pt x="3013" y="322"/>
                    </a:lnTo>
                    <a:close/>
                    <a:moveTo>
                      <a:pt x="2299" y="3108"/>
                    </a:moveTo>
                    <a:cubicBezTo>
                      <a:pt x="2299" y="3155"/>
                      <a:pt x="2311" y="3215"/>
                      <a:pt x="2323" y="3263"/>
                    </a:cubicBezTo>
                    <a:lnTo>
                      <a:pt x="1918" y="3679"/>
                    </a:lnTo>
                    <a:lnTo>
                      <a:pt x="1537" y="3286"/>
                    </a:lnTo>
                    <a:cubicBezTo>
                      <a:pt x="1549" y="3263"/>
                      <a:pt x="1549" y="3227"/>
                      <a:pt x="1549" y="3179"/>
                    </a:cubicBezTo>
                    <a:lnTo>
                      <a:pt x="1549" y="3108"/>
                    </a:lnTo>
                    <a:cubicBezTo>
                      <a:pt x="1656" y="3144"/>
                      <a:pt x="1763" y="3167"/>
                      <a:pt x="1882" y="3167"/>
                    </a:cubicBezTo>
                    <a:lnTo>
                      <a:pt x="1918" y="3167"/>
                    </a:lnTo>
                    <a:cubicBezTo>
                      <a:pt x="2061" y="3167"/>
                      <a:pt x="2180" y="3155"/>
                      <a:pt x="2299" y="3108"/>
                    </a:cubicBezTo>
                    <a:close/>
                    <a:moveTo>
                      <a:pt x="1584" y="0"/>
                    </a:moveTo>
                    <a:cubicBezTo>
                      <a:pt x="1001" y="0"/>
                      <a:pt x="525" y="477"/>
                      <a:pt x="525" y="1060"/>
                    </a:cubicBezTo>
                    <a:lnTo>
                      <a:pt x="525" y="1072"/>
                    </a:lnTo>
                    <a:cubicBezTo>
                      <a:pt x="525" y="1203"/>
                      <a:pt x="549" y="1334"/>
                      <a:pt x="608" y="1453"/>
                    </a:cubicBezTo>
                    <a:lnTo>
                      <a:pt x="703" y="1620"/>
                    </a:lnTo>
                    <a:lnTo>
                      <a:pt x="703" y="1893"/>
                    </a:lnTo>
                    <a:cubicBezTo>
                      <a:pt x="703" y="2322"/>
                      <a:pt x="906" y="2703"/>
                      <a:pt x="1239" y="2941"/>
                    </a:cubicBezTo>
                    <a:lnTo>
                      <a:pt x="1239" y="3179"/>
                    </a:lnTo>
                    <a:cubicBezTo>
                      <a:pt x="1239" y="3215"/>
                      <a:pt x="1227" y="3239"/>
                      <a:pt x="1192" y="3239"/>
                    </a:cubicBezTo>
                    <a:lnTo>
                      <a:pt x="513" y="3441"/>
                    </a:lnTo>
                    <a:cubicBezTo>
                      <a:pt x="215" y="3525"/>
                      <a:pt x="1" y="3798"/>
                      <a:pt x="1" y="4108"/>
                    </a:cubicBezTo>
                    <a:lnTo>
                      <a:pt x="1" y="5132"/>
                    </a:lnTo>
                    <a:cubicBezTo>
                      <a:pt x="1" y="5227"/>
                      <a:pt x="72" y="5299"/>
                      <a:pt x="168" y="5299"/>
                    </a:cubicBezTo>
                    <a:cubicBezTo>
                      <a:pt x="251" y="5299"/>
                      <a:pt x="322" y="5227"/>
                      <a:pt x="322" y="5132"/>
                    </a:cubicBezTo>
                    <a:lnTo>
                      <a:pt x="322" y="4108"/>
                    </a:lnTo>
                    <a:cubicBezTo>
                      <a:pt x="322" y="3941"/>
                      <a:pt x="430" y="3798"/>
                      <a:pt x="596" y="3751"/>
                    </a:cubicBezTo>
                    <a:lnTo>
                      <a:pt x="1275" y="3560"/>
                    </a:lnTo>
                    <a:cubicBezTo>
                      <a:pt x="1311" y="3560"/>
                      <a:pt x="1323" y="3536"/>
                      <a:pt x="1358" y="3525"/>
                    </a:cubicBezTo>
                    <a:lnTo>
                      <a:pt x="1775" y="3941"/>
                    </a:lnTo>
                    <a:lnTo>
                      <a:pt x="1775" y="5120"/>
                    </a:lnTo>
                    <a:cubicBezTo>
                      <a:pt x="1775" y="5203"/>
                      <a:pt x="1846" y="5287"/>
                      <a:pt x="1930" y="5287"/>
                    </a:cubicBezTo>
                    <a:cubicBezTo>
                      <a:pt x="2025" y="5287"/>
                      <a:pt x="2096" y="5203"/>
                      <a:pt x="2096" y="5120"/>
                    </a:cubicBezTo>
                    <a:lnTo>
                      <a:pt x="2096" y="3941"/>
                    </a:lnTo>
                    <a:lnTo>
                      <a:pt x="2525" y="3513"/>
                    </a:lnTo>
                    <a:cubicBezTo>
                      <a:pt x="2573" y="3536"/>
                      <a:pt x="2620" y="3560"/>
                      <a:pt x="2680" y="3572"/>
                    </a:cubicBezTo>
                    <a:lnTo>
                      <a:pt x="3275" y="3751"/>
                    </a:lnTo>
                    <a:cubicBezTo>
                      <a:pt x="3442" y="3798"/>
                      <a:pt x="3537" y="3941"/>
                      <a:pt x="3537" y="4108"/>
                    </a:cubicBezTo>
                    <a:lnTo>
                      <a:pt x="3537" y="5132"/>
                    </a:lnTo>
                    <a:cubicBezTo>
                      <a:pt x="3537" y="5227"/>
                      <a:pt x="3620" y="5299"/>
                      <a:pt x="3704" y="5299"/>
                    </a:cubicBezTo>
                    <a:cubicBezTo>
                      <a:pt x="3799" y="5299"/>
                      <a:pt x="3870" y="5227"/>
                      <a:pt x="3870" y="5132"/>
                    </a:cubicBezTo>
                    <a:lnTo>
                      <a:pt x="3870" y="4108"/>
                    </a:lnTo>
                    <a:cubicBezTo>
                      <a:pt x="3870" y="3822"/>
                      <a:pt x="3668" y="3536"/>
                      <a:pt x="3370" y="3465"/>
                    </a:cubicBezTo>
                    <a:lnTo>
                      <a:pt x="2775" y="3286"/>
                    </a:lnTo>
                    <a:cubicBezTo>
                      <a:pt x="2692" y="3263"/>
                      <a:pt x="2632" y="3179"/>
                      <a:pt x="2632" y="3108"/>
                    </a:cubicBezTo>
                    <a:lnTo>
                      <a:pt x="2632" y="2977"/>
                    </a:lnTo>
                    <a:cubicBezTo>
                      <a:pt x="2692" y="2929"/>
                      <a:pt x="2739" y="2882"/>
                      <a:pt x="2799" y="2846"/>
                    </a:cubicBezTo>
                    <a:cubicBezTo>
                      <a:pt x="3037" y="2608"/>
                      <a:pt x="3168" y="2286"/>
                      <a:pt x="3168" y="1953"/>
                    </a:cubicBezTo>
                    <a:lnTo>
                      <a:pt x="3168" y="1631"/>
                    </a:lnTo>
                    <a:lnTo>
                      <a:pt x="3228" y="1501"/>
                    </a:lnTo>
                    <a:cubicBezTo>
                      <a:pt x="3311" y="1358"/>
                      <a:pt x="3347" y="1191"/>
                      <a:pt x="3347" y="1024"/>
                    </a:cubicBezTo>
                    <a:lnTo>
                      <a:pt x="3347" y="167"/>
                    </a:lnTo>
                    <a:cubicBezTo>
                      <a:pt x="3347" y="72"/>
                      <a:pt x="3275" y="0"/>
                      <a:pt x="3192" y="0"/>
                    </a:cubicBezTo>
                    <a:lnTo>
                      <a:pt x="1584" y="0"/>
                    </a:ln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" name="Google Shape;13743;p73"/>
              <p:cNvSpPr/>
              <p:nvPr/>
            </p:nvSpPr>
            <p:spPr bwMode="auto">
              <a:xfrm>
                <a:off x="7670757" y="2551072"/>
                <a:ext cx="10248" cy="33005"/>
              </a:xfrm>
              <a:custGeom>
                <a:avLst/>
                <a:gdLst>
                  <a:gd name="T0" fmla="*/ 2147483647 w 322"/>
                  <a:gd name="T1" fmla="*/ 2147483647 h 1037"/>
                  <a:gd name="T2" fmla="*/ 0 w 322"/>
                  <a:gd name="T3" fmla="*/ 2147483647 h 1037"/>
                  <a:gd name="T4" fmla="*/ 0 w 322"/>
                  <a:gd name="T5" fmla="*/ 2147483647 h 1037"/>
                  <a:gd name="T6" fmla="*/ 2147483647 w 322"/>
                  <a:gd name="T7" fmla="*/ 2147483647 h 1037"/>
                  <a:gd name="T8" fmla="*/ 2147483647 w 322"/>
                  <a:gd name="T9" fmla="*/ 2147483647 h 1037"/>
                  <a:gd name="T10" fmla="*/ 2147483647 w 322"/>
                  <a:gd name="T11" fmla="*/ 2147483647 h 1037"/>
                  <a:gd name="T12" fmla="*/ 2147483647 w 322"/>
                  <a:gd name="T13" fmla="*/ 2147483647 h 10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037"/>
                  <a:gd name="T23" fmla="*/ 322 w 322"/>
                  <a:gd name="T24" fmla="*/ 1037 h 10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037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67"/>
                    </a:cubicBezTo>
                    <a:lnTo>
                      <a:pt x="0" y="882"/>
                    </a:lnTo>
                    <a:cubicBezTo>
                      <a:pt x="0" y="965"/>
                      <a:pt x="72" y="1036"/>
                      <a:pt x="155" y="1036"/>
                    </a:cubicBezTo>
                    <a:cubicBezTo>
                      <a:pt x="251" y="1036"/>
                      <a:pt x="322" y="965"/>
                      <a:pt x="322" y="882"/>
                    </a:cubicBezTo>
                    <a:lnTo>
                      <a:pt x="322" y="167"/>
                    </a:lnTo>
                    <a:cubicBezTo>
                      <a:pt x="322" y="72"/>
                      <a:pt x="251" y="1"/>
                      <a:pt x="15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Google Shape;13744;p73"/>
              <p:cNvSpPr/>
              <p:nvPr/>
            </p:nvSpPr>
            <p:spPr bwMode="auto">
              <a:xfrm>
                <a:off x="7738963" y="2551072"/>
                <a:ext cx="10280" cy="33005"/>
              </a:xfrm>
              <a:custGeom>
                <a:avLst/>
                <a:gdLst>
                  <a:gd name="T0" fmla="*/ 2147483647 w 323"/>
                  <a:gd name="T1" fmla="*/ 2147483647 h 1037"/>
                  <a:gd name="T2" fmla="*/ 2147483647 w 323"/>
                  <a:gd name="T3" fmla="*/ 2147483647 h 1037"/>
                  <a:gd name="T4" fmla="*/ 2147483647 w 323"/>
                  <a:gd name="T5" fmla="*/ 2147483647 h 1037"/>
                  <a:gd name="T6" fmla="*/ 2147483647 w 323"/>
                  <a:gd name="T7" fmla="*/ 2147483647 h 1037"/>
                  <a:gd name="T8" fmla="*/ 2147483647 w 323"/>
                  <a:gd name="T9" fmla="*/ 2147483647 h 1037"/>
                  <a:gd name="T10" fmla="*/ 2147483647 w 323"/>
                  <a:gd name="T11" fmla="*/ 2147483647 h 1037"/>
                  <a:gd name="T12" fmla="*/ 2147483647 w 323"/>
                  <a:gd name="T13" fmla="*/ 2147483647 h 10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3"/>
                  <a:gd name="T22" fmla="*/ 0 h 1037"/>
                  <a:gd name="T23" fmla="*/ 323 w 323"/>
                  <a:gd name="T24" fmla="*/ 1037 h 10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3" h="1037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7"/>
                    </a:cubicBezTo>
                    <a:lnTo>
                      <a:pt x="1" y="882"/>
                    </a:lnTo>
                    <a:cubicBezTo>
                      <a:pt x="1" y="965"/>
                      <a:pt x="72" y="1036"/>
                      <a:pt x="155" y="1036"/>
                    </a:cubicBezTo>
                    <a:cubicBezTo>
                      <a:pt x="251" y="1036"/>
                      <a:pt x="322" y="965"/>
                      <a:pt x="322" y="882"/>
                    </a:cubicBezTo>
                    <a:lnTo>
                      <a:pt x="322" y="167"/>
                    </a:lnTo>
                    <a:cubicBezTo>
                      <a:pt x="322" y="72"/>
                      <a:pt x="251" y="1"/>
                      <a:pt x="15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" name="Google Shape;13745;p73"/>
              <p:cNvSpPr/>
              <p:nvPr/>
            </p:nvSpPr>
            <p:spPr bwMode="auto">
              <a:xfrm>
                <a:off x="7568432" y="2635956"/>
                <a:ext cx="45513" cy="15946"/>
              </a:xfrm>
              <a:custGeom>
                <a:avLst/>
                <a:gdLst>
                  <a:gd name="T0" fmla="*/ 2147483647 w 1430"/>
                  <a:gd name="T1" fmla="*/ 2147483647 h 501"/>
                  <a:gd name="T2" fmla="*/ 2147483647 w 1430"/>
                  <a:gd name="T3" fmla="*/ 2147483647 h 501"/>
                  <a:gd name="T4" fmla="*/ 2147483647 w 1430"/>
                  <a:gd name="T5" fmla="*/ 2147483647 h 501"/>
                  <a:gd name="T6" fmla="*/ 2147483647 w 1430"/>
                  <a:gd name="T7" fmla="*/ 2147483647 h 501"/>
                  <a:gd name="T8" fmla="*/ 2147483647 w 1430"/>
                  <a:gd name="T9" fmla="*/ 2147483647 h 501"/>
                  <a:gd name="T10" fmla="*/ 2147483647 w 1430"/>
                  <a:gd name="T11" fmla="*/ 2147483647 h 501"/>
                  <a:gd name="T12" fmla="*/ 2147483647 w 1430"/>
                  <a:gd name="T13" fmla="*/ 2147483647 h 501"/>
                  <a:gd name="T14" fmla="*/ 2147483647 w 1430"/>
                  <a:gd name="T15" fmla="*/ 2147483647 h 5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30"/>
                  <a:gd name="T25" fmla="*/ 0 h 501"/>
                  <a:gd name="T26" fmla="*/ 1430 w 1430"/>
                  <a:gd name="T27" fmla="*/ 501 h 5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30" h="501" extrusionOk="0">
                    <a:moveTo>
                      <a:pt x="156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51"/>
                      <a:pt x="72" y="322"/>
                      <a:pt x="156" y="322"/>
                    </a:cubicBezTo>
                    <a:cubicBezTo>
                      <a:pt x="358" y="322"/>
                      <a:pt x="894" y="358"/>
                      <a:pt x="1156" y="489"/>
                    </a:cubicBezTo>
                    <a:cubicBezTo>
                      <a:pt x="1191" y="501"/>
                      <a:pt x="1203" y="501"/>
                      <a:pt x="1227" y="501"/>
                    </a:cubicBezTo>
                    <a:cubicBezTo>
                      <a:pt x="1287" y="501"/>
                      <a:pt x="1346" y="477"/>
                      <a:pt x="1382" y="417"/>
                    </a:cubicBezTo>
                    <a:cubicBezTo>
                      <a:pt x="1430" y="334"/>
                      <a:pt x="1394" y="239"/>
                      <a:pt x="1310" y="191"/>
                    </a:cubicBezTo>
                    <a:cubicBezTo>
                      <a:pt x="918" y="1"/>
                      <a:pt x="191" y="1"/>
                      <a:pt x="15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Google Shape;13746;p73"/>
              <p:cNvSpPr/>
              <p:nvPr/>
            </p:nvSpPr>
            <p:spPr bwMode="auto">
              <a:xfrm>
                <a:off x="7529411" y="2607916"/>
                <a:ext cx="123172" cy="168654"/>
              </a:xfrm>
              <a:custGeom>
                <a:avLst/>
                <a:gdLst>
                  <a:gd name="T0" fmla="*/ 2147483647 w 3870"/>
                  <a:gd name="T1" fmla="*/ 2147483647 h 5299"/>
                  <a:gd name="T2" fmla="*/ 2147483647 w 3870"/>
                  <a:gd name="T3" fmla="*/ 2147483647 h 5299"/>
                  <a:gd name="T4" fmla="*/ 2147483647 w 3870"/>
                  <a:gd name="T5" fmla="*/ 2147483647 h 5299"/>
                  <a:gd name="T6" fmla="*/ 2147483647 w 3870"/>
                  <a:gd name="T7" fmla="*/ 2147483647 h 5299"/>
                  <a:gd name="T8" fmla="*/ 2147483647 w 3870"/>
                  <a:gd name="T9" fmla="*/ 2147483647 h 5299"/>
                  <a:gd name="T10" fmla="*/ 2147483647 w 3870"/>
                  <a:gd name="T11" fmla="*/ 2147483647 h 5299"/>
                  <a:gd name="T12" fmla="*/ 2147483647 w 3870"/>
                  <a:gd name="T13" fmla="*/ 2147483647 h 5299"/>
                  <a:gd name="T14" fmla="*/ 2147483647 w 3870"/>
                  <a:gd name="T15" fmla="*/ 2147483647 h 5299"/>
                  <a:gd name="T16" fmla="*/ 2147483647 w 3870"/>
                  <a:gd name="T17" fmla="*/ 2147483647 h 5299"/>
                  <a:gd name="T18" fmla="*/ 2147483647 w 3870"/>
                  <a:gd name="T19" fmla="*/ 2147483647 h 5299"/>
                  <a:gd name="T20" fmla="*/ 2147483647 w 3870"/>
                  <a:gd name="T21" fmla="*/ 2147483647 h 5299"/>
                  <a:gd name="T22" fmla="*/ 2147483647 w 3870"/>
                  <a:gd name="T23" fmla="*/ 2147483647 h 5299"/>
                  <a:gd name="T24" fmla="*/ 2147483647 w 3870"/>
                  <a:gd name="T25" fmla="*/ 2147483647 h 5299"/>
                  <a:gd name="T26" fmla="*/ 2147483647 w 3870"/>
                  <a:gd name="T27" fmla="*/ 2147483647 h 5299"/>
                  <a:gd name="T28" fmla="*/ 2147483647 w 3870"/>
                  <a:gd name="T29" fmla="*/ 2147483647 h 5299"/>
                  <a:gd name="T30" fmla="*/ 2147483647 w 3870"/>
                  <a:gd name="T31" fmla="*/ 2147483647 h 5299"/>
                  <a:gd name="T32" fmla="*/ 2147483647 w 3870"/>
                  <a:gd name="T33" fmla="*/ 2147483647 h 5299"/>
                  <a:gd name="T34" fmla="*/ 2147483647 w 3870"/>
                  <a:gd name="T35" fmla="*/ 2147483647 h 5299"/>
                  <a:gd name="T36" fmla="*/ 0 w 3870"/>
                  <a:gd name="T37" fmla="*/ 2147483647 h 5299"/>
                  <a:gd name="T38" fmla="*/ 2147483647 w 3870"/>
                  <a:gd name="T39" fmla="*/ 2147483647 h 5299"/>
                  <a:gd name="T40" fmla="*/ 2147483647 w 3870"/>
                  <a:gd name="T41" fmla="*/ 2147483647 h 5299"/>
                  <a:gd name="T42" fmla="*/ 2147483647 w 3870"/>
                  <a:gd name="T43" fmla="*/ 2147483647 h 5299"/>
                  <a:gd name="T44" fmla="*/ 2147483647 w 3870"/>
                  <a:gd name="T45" fmla="*/ 2147483647 h 5299"/>
                  <a:gd name="T46" fmla="*/ 2147483647 w 3870"/>
                  <a:gd name="T47" fmla="*/ 2147483647 h 5299"/>
                  <a:gd name="T48" fmla="*/ 2147483647 w 3870"/>
                  <a:gd name="T49" fmla="*/ 2147483647 h 5299"/>
                  <a:gd name="T50" fmla="*/ 2147483647 w 3870"/>
                  <a:gd name="T51" fmla="*/ 2147483647 h 5299"/>
                  <a:gd name="T52" fmla="*/ 2147483647 w 3870"/>
                  <a:gd name="T53" fmla="*/ 2147483647 h 5299"/>
                  <a:gd name="T54" fmla="*/ 2147483647 w 3870"/>
                  <a:gd name="T55" fmla="*/ 2147483647 h 5299"/>
                  <a:gd name="T56" fmla="*/ 2147483647 w 3870"/>
                  <a:gd name="T57" fmla="*/ 2147483647 h 5299"/>
                  <a:gd name="T58" fmla="*/ 2147483647 w 3870"/>
                  <a:gd name="T59" fmla="*/ 2147483647 h 5299"/>
                  <a:gd name="T60" fmla="*/ 2147483647 w 3870"/>
                  <a:gd name="T61" fmla="*/ 2147483647 h 5299"/>
                  <a:gd name="T62" fmla="*/ 2147483647 w 3870"/>
                  <a:gd name="T63" fmla="*/ 2147483647 h 5299"/>
                  <a:gd name="T64" fmla="*/ 2147483647 w 3870"/>
                  <a:gd name="T65" fmla="*/ 2147483647 h 5299"/>
                  <a:gd name="T66" fmla="*/ 2147483647 w 3870"/>
                  <a:gd name="T67" fmla="*/ 2147483647 h 5299"/>
                  <a:gd name="T68" fmla="*/ 2147483647 w 3870"/>
                  <a:gd name="T69" fmla="*/ 2147483647 h 52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70"/>
                  <a:gd name="T106" fmla="*/ 0 h 5299"/>
                  <a:gd name="T107" fmla="*/ 3870 w 3870"/>
                  <a:gd name="T108" fmla="*/ 5299 h 52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70" h="5299" extrusionOk="0">
                    <a:moveTo>
                      <a:pt x="3025" y="310"/>
                    </a:moveTo>
                    <a:lnTo>
                      <a:pt x="3025" y="1013"/>
                    </a:lnTo>
                    <a:cubicBezTo>
                      <a:pt x="3025" y="1132"/>
                      <a:pt x="2989" y="1239"/>
                      <a:pt x="2953" y="1334"/>
                    </a:cubicBezTo>
                    <a:lnTo>
                      <a:pt x="2858" y="1501"/>
                    </a:lnTo>
                    <a:cubicBezTo>
                      <a:pt x="2846" y="1536"/>
                      <a:pt x="2846" y="1548"/>
                      <a:pt x="2846" y="1572"/>
                    </a:cubicBezTo>
                    <a:lnTo>
                      <a:pt x="2846" y="1929"/>
                    </a:lnTo>
                    <a:cubicBezTo>
                      <a:pt x="2834" y="2191"/>
                      <a:pt x="2727" y="2406"/>
                      <a:pt x="2560" y="2584"/>
                    </a:cubicBezTo>
                    <a:cubicBezTo>
                      <a:pt x="2392" y="2753"/>
                      <a:pt x="2170" y="2847"/>
                      <a:pt x="1945" y="2847"/>
                    </a:cubicBezTo>
                    <a:cubicBezTo>
                      <a:pt x="1932" y="2847"/>
                      <a:pt x="1919" y="2847"/>
                      <a:pt x="1905" y="2846"/>
                    </a:cubicBezTo>
                    <a:cubicBezTo>
                      <a:pt x="1429" y="2822"/>
                      <a:pt x="1024" y="2394"/>
                      <a:pt x="1024" y="1894"/>
                    </a:cubicBezTo>
                    <a:lnTo>
                      <a:pt x="1024" y="1572"/>
                    </a:lnTo>
                    <a:cubicBezTo>
                      <a:pt x="1024" y="1548"/>
                      <a:pt x="1024" y="1536"/>
                      <a:pt x="1012" y="1501"/>
                    </a:cubicBezTo>
                    <a:lnTo>
                      <a:pt x="905" y="1298"/>
                    </a:lnTo>
                    <a:cubicBezTo>
                      <a:pt x="870" y="1215"/>
                      <a:pt x="846" y="1132"/>
                      <a:pt x="846" y="1060"/>
                    </a:cubicBezTo>
                    <a:lnTo>
                      <a:pt x="846" y="1036"/>
                    </a:lnTo>
                    <a:cubicBezTo>
                      <a:pt x="846" y="643"/>
                      <a:pt x="1179" y="310"/>
                      <a:pt x="1584" y="310"/>
                    </a:cubicBezTo>
                    <a:lnTo>
                      <a:pt x="3025" y="310"/>
                    </a:lnTo>
                    <a:close/>
                    <a:moveTo>
                      <a:pt x="2298" y="3096"/>
                    </a:moveTo>
                    <a:lnTo>
                      <a:pt x="2298" y="3156"/>
                    </a:lnTo>
                    <a:cubicBezTo>
                      <a:pt x="2298" y="3179"/>
                      <a:pt x="2298" y="3215"/>
                      <a:pt x="2310" y="3263"/>
                    </a:cubicBezTo>
                    <a:lnTo>
                      <a:pt x="1917" y="3656"/>
                    </a:lnTo>
                    <a:lnTo>
                      <a:pt x="1536" y="3275"/>
                    </a:lnTo>
                    <a:cubicBezTo>
                      <a:pt x="1548" y="3239"/>
                      <a:pt x="1548" y="3215"/>
                      <a:pt x="1548" y="3168"/>
                    </a:cubicBezTo>
                    <a:lnTo>
                      <a:pt x="1548" y="3096"/>
                    </a:lnTo>
                    <a:cubicBezTo>
                      <a:pt x="1655" y="3120"/>
                      <a:pt x="1763" y="3156"/>
                      <a:pt x="1882" y="3156"/>
                    </a:cubicBezTo>
                    <a:lnTo>
                      <a:pt x="1917" y="3156"/>
                    </a:lnTo>
                    <a:cubicBezTo>
                      <a:pt x="2036" y="3156"/>
                      <a:pt x="2179" y="3132"/>
                      <a:pt x="2298" y="3096"/>
                    </a:cubicBezTo>
                    <a:close/>
                    <a:moveTo>
                      <a:pt x="1584" y="1"/>
                    </a:moveTo>
                    <a:cubicBezTo>
                      <a:pt x="1001" y="1"/>
                      <a:pt x="524" y="477"/>
                      <a:pt x="524" y="1060"/>
                    </a:cubicBezTo>
                    <a:lnTo>
                      <a:pt x="524" y="1072"/>
                    </a:lnTo>
                    <a:cubicBezTo>
                      <a:pt x="524" y="1203"/>
                      <a:pt x="548" y="1334"/>
                      <a:pt x="608" y="1453"/>
                    </a:cubicBezTo>
                    <a:lnTo>
                      <a:pt x="703" y="1620"/>
                    </a:lnTo>
                    <a:lnTo>
                      <a:pt x="703" y="1894"/>
                    </a:lnTo>
                    <a:cubicBezTo>
                      <a:pt x="703" y="2322"/>
                      <a:pt x="905" y="2703"/>
                      <a:pt x="1239" y="2941"/>
                    </a:cubicBezTo>
                    <a:lnTo>
                      <a:pt x="1239" y="3179"/>
                    </a:lnTo>
                    <a:cubicBezTo>
                      <a:pt x="1239" y="3215"/>
                      <a:pt x="1227" y="3239"/>
                      <a:pt x="1191" y="3239"/>
                    </a:cubicBezTo>
                    <a:lnTo>
                      <a:pt x="512" y="3441"/>
                    </a:lnTo>
                    <a:cubicBezTo>
                      <a:pt x="215" y="3525"/>
                      <a:pt x="0" y="3799"/>
                      <a:pt x="0" y="4108"/>
                    </a:cubicBezTo>
                    <a:lnTo>
                      <a:pt x="0" y="5132"/>
                    </a:lnTo>
                    <a:cubicBezTo>
                      <a:pt x="0" y="5227"/>
                      <a:pt x="72" y="5299"/>
                      <a:pt x="167" y="5299"/>
                    </a:cubicBezTo>
                    <a:cubicBezTo>
                      <a:pt x="250" y="5299"/>
                      <a:pt x="322" y="5227"/>
                      <a:pt x="322" y="5132"/>
                    </a:cubicBezTo>
                    <a:lnTo>
                      <a:pt x="322" y="4108"/>
                    </a:lnTo>
                    <a:cubicBezTo>
                      <a:pt x="322" y="3941"/>
                      <a:pt x="429" y="3799"/>
                      <a:pt x="596" y="3751"/>
                    </a:cubicBezTo>
                    <a:lnTo>
                      <a:pt x="1274" y="3560"/>
                    </a:lnTo>
                    <a:cubicBezTo>
                      <a:pt x="1310" y="3560"/>
                      <a:pt x="1322" y="3537"/>
                      <a:pt x="1358" y="3525"/>
                    </a:cubicBezTo>
                    <a:lnTo>
                      <a:pt x="1774" y="3941"/>
                    </a:lnTo>
                    <a:lnTo>
                      <a:pt x="1774" y="5120"/>
                    </a:lnTo>
                    <a:cubicBezTo>
                      <a:pt x="1774" y="5204"/>
                      <a:pt x="1846" y="5287"/>
                      <a:pt x="1929" y="5287"/>
                    </a:cubicBezTo>
                    <a:cubicBezTo>
                      <a:pt x="2025" y="5287"/>
                      <a:pt x="2096" y="5204"/>
                      <a:pt x="2096" y="5120"/>
                    </a:cubicBezTo>
                    <a:lnTo>
                      <a:pt x="2096" y="3941"/>
                    </a:lnTo>
                    <a:lnTo>
                      <a:pt x="2513" y="3525"/>
                    </a:lnTo>
                    <a:cubicBezTo>
                      <a:pt x="2548" y="3537"/>
                      <a:pt x="2560" y="3537"/>
                      <a:pt x="2584" y="3560"/>
                    </a:cubicBezTo>
                    <a:lnTo>
                      <a:pt x="3275" y="3751"/>
                    </a:lnTo>
                    <a:cubicBezTo>
                      <a:pt x="3441" y="3799"/>
                      <a:pt x="3537" y="3941"/>
                      <a:pt x="3537" y="4108"/>
                    </a:cubicBezTo>
                    <a:lnTo>
                      <a:pt x="3537" y="5132"/>
                    </a:lnTo>
                    <a:cubicBezTo>
                      <a:pt x="3537" y="5227"/>
                      <a:pt x="3620" y="5299"/>
                      <a:pt x="3703" y="5299"/>
                    </a:cubicBezTo>
                    <a:cubicBezTo>
                      <a:pt x="3799" y="5299"/>
                      <a:pt x="3870" y="5227"/>
                      <a:pt x="3870" y="5132"/>
                    </a:cubicBezTo>
                    <a:lnTo>
                      <a:pt x="3870" y="4108"/>
                    </a:lnTo>
                    <a:cubicBezTo>
                      <a:pt x="3870" y="3810"/>
                      <a:pt x="3668" y="3537"/>
                      <a:pt x="3370" y="3453"/>
                    </a:cubicBezTo>
                    <a:lnTo>
                      <a:pt x="2679" y="3263"/>
                    </a:lnTo>
                    <a:cubicBezTo>
                      <a:pt x="2656" y="3239"/>
                      <a:pt x="2632" y="3227"/>
                      <a:pt x="2632" y="3203"/>
                    </a:cubicBezTo>
                    <a:lnTo>
                      <a:pt x="2632" y="2977"/>
                    </a:lnTo>
                    <a:cubicBezTo>
                      <a:pt x="2691" y="2929"/>
                      <a:pt x="2739" y="2882"/>
                      <a:pt x="2798" y="2846"/>
                    </a:cubicBezTo>
                    <a:cubicBezTo>
                      <a:pt x="3037" y="2608"/>
                      <a:pt x="3168" y="2287"/>
                      <a:pt x="3168" y="1953"/>
                    </a:cubicBezTo>
                    <a:lnTo>
                      <a:pt x="3168" y="1632"/>
                    </a:lnTo>
                    <a:lnTo>
                      <a:pt x="3227" y="1501"/>
                    </a:lnTo>
                    <a:cubicBezTo>
                      <a:pt x="3310" y="1358"/>
                      <a:pt x="3346" y="1191"/>
                      <a:pt x="3346" y="1024"/>
                    </a:cubicBezTo>
                    <a:lnTo>
                      <a:pt x="3346" y="167"/>
                    </a:lnTo>
                    <a:cubicBezTo>
                      <a:pt x="3346" y="72"/>
                      <a:pt x="3275" y="1"/>
                      <a:pt x="3191" y="1"/>
                    </a:cubicBez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Google Shape;13747;p73"/>
              <p:cNvSpPr/>
              <p:nvPr/>
            </p:nvSpPr>
            <p:spPr bwMode="auto">
              <a:xfrm>
                <a:off x="7551754" y="2743946"/>
                <a:ext cx="10280" cy="33005"/>
              </a:xfrm>
              <a:custGeom>
                <a:avLst/>
                <a:gdLst>
                  <a:gd name="T0" fmla="*/ 2147483647 w 323"/>
                  <a:gd name="T1" fmla="*/ 2147483647 h 1037"/>
                  <a:gd name="T2" fmla="*/ 2147483647 w 323"/>
                  <a:gd name="T3" fmla="*/ 2147483647 h 1037"/>
                  <a:gd name="T4" fmla="*/ 2147483647 w 323"/>
                  <a:gd name="T5" fmla="*/ 2147483647 h 1037"/>
                  <a:gd name="T6" fmla="*/ 2147483647 w 323"/>
                  <a:gd name="T7" fmla="*/ 2147483647 h 1037"/>
                  <a:gd name="T8" fmla="*/ 2147483647 w 323"/>
                  <a:gd name="T9" fmla="*/ 2147483647 h 1037"/>
                  <a:gd name="T10" fmla="*/ 2147483647 w 323"/>
                  <a:gd name="T11" fmla="*/ 2147483647 h 1037"/>
                  <a:gd name="T12" fmla="*/ 2147483647 w 323"/>
                  <a:gd name="T13" fmla="*/ 2147483647 h 10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3"/>
                  <a:gd name="T22" fmla="*/ 0 h 1037"/>
                  <a:gd name="T23" fmla="*/ 323 w 323"/>
                  <a:gd name="T24" fmla="*/ 1037 h 10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3" h="1037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56"/>
                    </a:cubicBezTo>
                    <a:lnTo>
                      <a:pt x="1" y="870"/>
                    </a:lnTo>
                    <a:cubicBezTo>
                      <a:pt x="1" y="965"/>
                      <a:pt x="72" y="1037"/>
                      <a:pt x="168" y="1037"/>
                    </a:cubicBezTo>
                    <a:cubicBezTo>
                      <a:pt x="251" y="1037"/>
                      <a:pt x="322" y="965"/>
                      <a:pt x="322" y="870"/>
                    </a:cubicBezTo>
                    <a:lnTo>
                      <a:pt x="322" y="156"/>
                    </a:lnTo>
                    <a:cubicBezTo>
                      <a:pt x="322" y="72"/>
                      <a:pt x="251" y="1"/>
                      <a:pt x="168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" name="Google Shape;13748;p73"/>
              <p:cNvSpPr/>
              <p:nvPr/>
            </p:nvSpPr>
            <p:spPr bwMode="auto">
              <a:xfrm>
                <a:off x="7619610" y="2743946"/>
                <a:ext cx="10248" cy="33005"/>
              </a:xfrm>
              <a:custGeom>
                <a:avLst/>
                <a:gdLst>
                  <a:gd name="T0" fmla="*/ 2147483647 w 322"/>
                  <a:gd name="T1" fmla="*/ 2147483647 h 1037"/>
                  <a:gd name="T2" fmla="*/ 0 w 322"/>
                  <a:gd name="T3" fmla="*/ 2147483647 h 1037"/>
                  <a:gd name="T4" fmla="*/ 0 w 322"/>
                  <a:gd name="T5" fmla="*/ 2147483647 h 1037"/>
                  <a:gd name="T6" fmla="*/ 2147483647 w 322"/>
                  <a:gd name="T7" fmla="*/ 2147483647 h 1037"/>
                  <a:gd name="T8" fmla="*/ 2147483647 w 322"/>
                  <a:gd name="T9" fmla="*/ 2147483647 h 1037"/>
                  <a:gd name="T10" fmla="*/ 2147483647 w 322"/>
                  <a:gd name="T11" fmla="*/ 2147483647 h 1037"/>
                  <a:gd name="T12" fmla="*/ 2147483647 w 322"/>
                  <a:gd name="T13" fmla="*/ 2147483647 h 10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037"/>
                  <a:gd name="T23" fmla="*/ 322 w 322"/>
                  <a:gd name="T24" fmla="*/ 1037 h 10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037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lnTo>
                      <a:pt x="0" y="870"/>
                    </a:lnTo>
                    <a:cubicBezTo>
                      <a:pt x="0" y="965"/>
                      <a:pt x="72" y="1037"/>
                      <a:pt x="155" y="1037"/>
                    </a:cubicBezTo>
                    <a:cubicBezTo>
                      <a:pt x="250" y="1037"/>
                      <a:pt x="322" y="965"/>
                      <a:pt x="322" y="870"/>
                    </a:cubicBezTo>
                    <a:lnTo>
                      <a:pt x="322" y="156"/>
                    </a:lnTo>
                    <a:cubicBezTo>
                      <a:pt x="322" y="72"/>
                      <a:pt x="250" y="1"/>
                      <a:pt x="15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" name="Google Shape;13749;p73"/>
              <p:cNvSpPr/>
              <p:nvPr/>
            </p:nvSpPr>
            <p:spPr bwMode="auto">
              <a:xfrm>
                <a:off x="7773464" y="2584427"/>
                <a:ext cx="111810" cy="192525"/>
              </a:xfrm>
              <a:custGeom>
                <a:avLst/>
                <a:gdLst>
                  <a:gd name="T0" fmla="*/ 2147483647 w 3513"/>
                  <a:gd name="T1" fmla="*/ 2147483647 h 6049"/>
                  <a:gd name="T2" fmla="*/ 2147483647 w 3513"/>
                  <a:gd name="T3" fmla="*/ 2147483647 h 6049"/>
                  <a:gd name="T4" fmla="*/ 2147483647 w 3513"/>
                  <a:gd name="T5" fmla="*/ 2147483647 h 6049"/>
                  <a:gd name="T6" fmla="*/ 2147483647 w 3513"/>
                  <a:gd name="T7" fmla="*/ 2147483647 h 6049"/>
                  <a:gd name="T8" fmla="*/ 2147483647 w 3513"/>
                  <a:gd name="T9" fmla="*/ 2147483647 h 6049"/>
                  <a:gd name="T10" fmla="*/ 2147483647 w 3513"/>
                  <a:gd name="T11" fmla="*/ 2147483647 h 6049"/>
                  <a:gd name="T12" fmla="*/ 2147483647 w 3513"/>
                  <a:gd name="T13" fmla="*/ 2147483647 h 6049"/>
                  <a:gd name="T14" fmla="*/ 2147483647 w 3513"/>
                  <a:gd name="T15" fmla="*/ 2147483647 h 6049"/>
                  <a:gd name="T16" fmla="*/ 2147483647 w 3513"/>
                  <a:gd name="T17" fmla="*/ 2147483647 h 6049"/>
                  <a:gd name="T18" fmla="*/ 2147483647 w 3513"/>
                  <a:gd name="T19" fmla="*/ 2147483647 h 6049"/>
                  <a:gd name="T20" fmla="*/ 2147483647 w 3513"/>
                  <a:gd name="T21" fmla="*/ 2147483647 h 6049"/>
                  <a:gd name="T22" fmla="*/ 2147483647 w 3513"/>
                  <a:gd name="T23" fmla="*/ 2147483647 h 6049"/>
                  <a:gd name="T24" fmla="*/ 2147483647 w 3513"/>
                  <a:gd name="T25" fmla="*/ 2147483647 h 6049"/>
                  <a:gd name="T26" fmla="*/ 2147483647 w 3513"/>
                  <a:gd name="T27" fmla="*/ 2147483647 h 6049"/>
                  <a:gd name="T28" fmla="*/ 2147483647 w 3513"/>
                  <a:gd name="T29" fmla="*/ 2147483647 h 6049"/>
                  <a:gd name="T30" fmla="*/ 2147483647 w 3513"/>
                  <a:gd name="T31" fmla="*/ 2147483647 h 6049"/>
                  <a:gd name="T32" fmla="*/ 2147483647 w 3513"/>
                  <a:gd name="T33" fmla="*/ 2147483647 h 6049"/>
                  <a:gd name="T34" fmla="*/ 2147483647 w 3513"/>
                  <a:gd name="T35" fmla="*/ 2147483647 h 6049"/>
                  <a:gd name="T36" fmla="*/ 2147483647 w 3513"/>
                  <a:gd name="T37" fmla="*/ 2147483647 h 6049"/>
                  <a:gd name="T38" fmla="*/ 2147483647 w 3513"/>
                  <a:gd name="T39" fmla="*/ 2147483647 h 6049"/>
                  <a:gd name="T40" fmla="*/ 2147483647 w 3513"/>
                  <a:gd name="T41" fmla="*/ 2147483647 h 6049"/>
                  <a:gd name="T42" fmla="*/ 2147483647 w 3513"/>
                  <a:gd name="T43" fmla="*/ 2147483647 h 6049"/>
                  <a:gd name="T44" fmla="*/ 0 w 3513"/>
                  <a:gd name="T45" fmla="*/ 2147483647 h 6049"/>
                  <a:gd name="T46" fmla="*/ 2147483647 w 3513"/>
                  <a:gd name="T47" fmla="*/ 2147483647 h 6049"/>
                  <a:gd name="T48" fmla="*/ 2147483647 w 3513"/>
                  <a:gd name="T49" fmla="*/ 2147483647 h 6049"/>
                  <a:gd name="T50" fmla="*/ 2147483647 w 3513"/>
                  <a:gd name="T51" fmla="*/ 2147483647 h 6049"/>
                  <a:gd name="T52" fmla="*/ 2147483647 w 3513"/>
                  <a:gd name="T53" fmla="*/ 2147483647 h 6049"/>
                  <a:gd name="T54" fmla="*/ 2147483647 w 3513"/>
                  <a:gd name="T55" fmla="*/ 2147483647 h 6049"/>
                  <a:gd name="T56" fmla="*/ 2147483647 w 3513"/>
                  <a:gd name="T57" fmla="*/ 2147483647 h 6049"/>
                  <a:gd name="T58" fmla="*/ 2147483647 w 3513"/>
                  <a:gd name="T59" fmla="*/ 2147483647 h 6049"/>
                  <a:gd name="T60" fmla="*/ 2147483647 w 3513"/>
                  <a:gd name="T61" fmla="*/ 2147483647 h 6049"/>
                  <a:gd name="T62" fmla="*/ 2147483647 w 3513"/>
                  <a:gd name="T63" fmla="*/ 2147483647 h 6049"/>
                  <a:gd name="T64" fmla="*/ 2147483647 w 3513"/>
                  <a:gd name="T65" fmla="*/ 2147483647 h 6049"/>
                  <a:gd name="T66" fmla="*/ 2147483647 w 3513"/>
                  <a:gd name="T67" fmla="*/ 2147483647 h 6049"/>
                  <a:gd name="T68" fmla="*/ 2147483647 w 3513"/>
                  <a:gd name="T69" fmla="*/ 2147483647 h 60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13"/>
                  <a:gd name="T106" fmla="*/ 0 h 6049"/>
                  <a:gd name="T107" fmla="*/ 3513 w 3513"/>
                  <a:gd name="T108" fmla="*/ 6049 h 60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13" h="6049" extrusionOk="0">
                    <a:moveTo>
                      <a:pt x="1738" y="346"/>
                    </a:moveTo>
                    <a:cubicBezTo>
                      <a:pt x="2036" y="346"/>
                      <a:pt x="2286" y="560"/>
                      <a:pt x="2286" y="810"/>
                    </a:cubicBezTo>
                    <a:lnTo>
                      <a:pt x="2286" y="846"/>
                    </a:lnTo>
                    <a:cubicBezTo>
                      <a:pt x="2131" y="762"/>
                      <a:pt x="1929" y="739"/>
                      <a:pt x="1738" y="739"/>
                    </a:cubicBezTo>
                    <a:cubicBezTo>
                      <a:pt x="1548" y="739"/>
                      <a:pt x="1369" y="786"/>
                      <a:pt x="1191" y="846"/>
                    </a:cubicBezTo>
                    <a:lnTo>
                      <a:pt x="1191" y="810"/>
                    </a:lnTo>
                    <a:cubicBezTo>
                      <a:pt x="1203" y="560"/>
                      <a:pt x="1441" y="346"/>
                      <a:pt x="1738" y="346"/>
                    </a:cubicBezTo>
                    <a:close/>
                    <a:moveTo>
                      <a:pt x="1738" y="1048"/>
                    </a:moveTo>
                    <a:cubicBezTo>
                      <a:pt x="2334" y="1048"/>
                      <a:pt x="2822" y="1536"/>
                      <a:pt x="2822" y="2132"/>
                    </a:cubicBezTo>
                    <a:cubicBezTo>
                      <a:pt x="2822" y="2251"/>
                      <a:pt x="2810" y="2358"/>
                      <a:pt x="2762" y="2477"/>
                    </a:cubicBezTo>
                    <a:cubicBezTo>
                      <a:pt x="2286" y="2001"/>
                      <a:pt x="1453" y="1810"/>
                      <a:pt x="1429" y="1798"/>
                    </a:cubicBezTo>
                    <a:cubicBezTo>
                      <a:pt x="1415" y="1791"/>
                      <a:pt x="1400" y="1788"/>
                      <a:pt x="1385" y="1788"/>
                    </a:cubicBezTo>
                    <a:cubicBezTo>
                      <a:pt x="1347" y="1788"/>
                      <a:pt x="1308" y="1805"/>
                      <a:pt x="1274" y="1822"/>
                    </a:cubicBezTo>
                    <a:cubicBezTo>
                      <a:pt x="1238" y="1858"/>
                      <a:pt x="1215" y="1893"/>
                      <a:pt x="1215" y="1953"/>
                    </a:cubicBezTo>
                    <a:cubicBezTo>
                      <a:pt x="1215" y="1977"/>
                      <a:pt x="1203" y="2072"/>
                      <a:pt x="1084" y="2191"/>
                    </a:cubicBezTo>
                    <a:cubicBezTo>
                      <a:pt x="1024" y="2251"/>
                      <a:pt x="1024" y="2358"/>
                      <a:pt x="1084" y="2429"/>
                    </a:cubicBezTo>
                    <a:cubicBezTo>
                      <a:pt x="1111" y="2467"/>
                      <a:pt x="1148" y="2483"/>
                      <a:pt x="1188" y="2483"/>
                    </a:cubicBezTo>
                    <a:cubicBezTo>
                      <a:pt x="1234" y="2483"/>
                      <a:pt x="1283" y="2461"/>
                      <a:pt x="1322" y="2429"/>
                    </a:cubicBezTo>
                    <a:cubicBezTo>
                      <a:pt x="1405" y="2346"/>
                      <a:pt x="1465" y="2239"/>
                      <a:pt x="1500" y="2167"/>
                    </a:cubicBezTo>
                    <a:cubicBezTo>
                      <a:pt x="1786" y="2251"/>
                      <a:pt x="2358" y="2465"/>
                      <a:pt x="2631" y="2834"/>
                    </a:cubicBezTo>
                    <a:cubicBezTo>
                      <a:pt x="2560" y="3263"/>
                      <a:pt x="2191" y="3584"/>
                      <a:pt x="1738" y="3584"/>
                    </a:cubicBezTo>
                    <a:cubicBezTo>
                      <a:pt x="1274" y="3584"/>
                      <a:pt x="893" y="3239"/>
                      <a:pt x="845" y="2774"/>
                    </a:cubicBezTo>
                    <a:cubicBezTo>
                      <a:pt x="845" y="2751"/>
                      <a:pt x="834" y="2727"/>
                      <a:pt x="822" y="2703"/>
                    </a:cubicBezTo>
                    <a:cubicBezTo>
                      <a:pt x="714" y="2536"/>
                      <a:pt x="655" y="2334"/>
                      <a:pt x="655" y="2132"/>
                    </a:cubicBezTo>
                    <a:cubicBezTo>
                      <a:pt x="655" y="1536"/>
                      <a:pt x="1143" y="1048"/>
                      <a:pt x="1738" y="1048"/>
                    </a:cubicBezTo>
                    <a:close/>
                    <a:moveTo>
                      <a:pt x="2131" y="3846"/>
                    </a:moveTo>
                    <a:lnTo>
                      <a:pt x="2131" y="4025"/>
                    </a:lnTo>
                    <a:cubicBezTo>
                      <a:pt x="2131" y="4084"/>
                      <a:pt x="2143" y="4144"/>
                      <a:pt x="2167" y="4191"/>
                    </a:cubicBezTo>
                    <a:lnTo>
                      <a:pt x="1988" y="4334"/>
                    </a:lnTo>
                    <a:cubicBezTo>
                      <a:pt x="1917" y="4400"/>
                      <a:pt x="1825" y="4432"/>
                      <a:pt x="1734" y="4432"/>
                    </a:cubicBezTo>
                    <a:cubicBezTo>
                      <a:pt x="1643" y="4432"/>
                      <a:pt x="1554" y="4400"/>
                      <a:pt x="1488" y="4334"/>
                    </a:cubicBezTo>
                    <a:lnTo>
                      <a:pt x="1334" y="4191"/>
                    </a:lnTo>
                    <a:cubicBezTo>
                      <a:pt x="1369" y="4144"/>
                      <a:pt x="1381" y="4084"/>
                      <a:pt x="1381" y="4025"/>
                    </a:cubicBezTo>
                    <a:lnTo>
                      <a:pt x="1381" y="3846"/>
                    </a:lnTo>
                    <a:cubicBezTo>
                      <a:pt x="1500" y="3870"/>
                      <a:pt x="1619" y="3906"/>
                      <a:pt x="1750" y="3906"/>
                    </a:cubicBezTo>
                    <a:cubicBezTo>
                      <a:pt x="1893" y="3906"/>
                      <a:pt x="2012" y="3894"/>
                      <a:pt x="2131" y="3846"/>
                    </a:cubicBezTo>
                    <a:close/>
                    <a:moveTo>
                      <a:pt x="1750" y="0"/>
                    </a:moveTo>
                    <a:cubicBezTo>
                      <a:pt x="1274" y="0"/>
                      <a:pt x="881" y="358"/>
                      <a:pt x="881" y="798"/>
                    </a:cubicBezTo>
                    <a:cubicBezTo>
                      <a:pt x="881" y="869"/>
                      <a:pt x="893" y="929"/>
                      <a:pt x="905" y="1000"/>
                    </a:cubicBezTo>
                    <a:cubicBezTo>
                      <a:pt x="560" y="1250"/>
                      <a:pt x="345" y="1667"/>
                      <a:pt x="345" y="2132"/>
                    </a:cubicBezTo>
                    <a:cubicBezTo>
                      <a:pt x="345" y="2382"/>
                      <a:pt x="405" y="2632"/>
                      <a:pt x="536" y="2834"/>
                    </a:cubicBezTo>
                    <a:cubicBezTo>
                      <a:pt x="583" y="3191"/>
                      <a:pt x="774" y="3489"/>
                      <a:pt x="1060" y="3679"/>
                    </a:cubicBezTo>
                    <a:lnTo>
                      <a:pt x="1060" y="4025"/>
                    </a:lnTo>
                    <a:lnTo>
                      <a:pt x="1060" y="4037"/>
                    </a:lnTo>
                    <a:lnTo>
                      <a:pt x="381" y="4382"/>
                    </a:lnTo>
                    <a:cubicBezTo>
                      <a:pt x="143" y="4501"/>
                      <a:pt x="0" y="4739"/>
                      <a:pt x="0" y="5013"/>
                    </a:cubicBezTo>
                    <a:lnTo>
                      <a:pt x="0" y="5882"/>
                    </a:lnTo>
                    <a:cubicBezTo>
                      <a:pt x="0" y="5977"/>
                      <a:pt x="72" y="6049"/>
                      <a:pt x="167" y="6049"/>
                    </a:cubicBezTo>
                    <a:cubicBezTo>
                      <a:pt x="250" y="6049"/>
                      <a:pt x="322" y="5977"/>
                      <a:pt x="322" y="5882"/>
                    </a:cubicBezTo>
                    <a:lnTo>
                      <a:pt x="322" y="5013"/>
                    </a:lnTo>
                    <a:cubicBezTo>
                      <a:pt x="322" y="4870"/>
                      <a:pt x="393" y="4739"/>
                      <a:pt x="536" y="4679"/>
                    </a:cubicBezTo>
                    <a:lnTo>
                      <a:pt x="1084" y="4394"/>
                    </a:lnTo>
                    <a:lnTo>
                      <a:pt x="1274" y="4572"/>
                    </a:lnTo>
                    <a:cubicBezTo>
                      <a:pt x="1417" y="4715"/>
                      <a:pt x="1584" y="4775"/>
                      <a:pt x="1750" y="4775"/>
                    </a:cubicBezTo>
                    <a:cubicBezTo>
                      <a:pt x="1929" y="4775"/>
                      <a:pt x="2096" y="4715"/>
                      <a:pt x="2227" y="4572"/>
                    </a:cubicBezTo>
                    <a:lnTo>
                      <a:pt x="2429" y="4394"/>
                    </a:lnTo>
                    <a:lnTo>
                      <a:pt x="2977" y="4679"/>
                    </a:lnTo>
                    <a:cubicBezTo>
                      <a:pt x="3096" y="4739"/>
                      <a:pt x="3179" y="4870"/>
                      <a:pt x="3179" y="5013"/>
                    </a:cubicBezTo>
                    <a:lnTo>
                      <a:pt x="3179" y="5882"/>
                    </a:lnTo>
                    <a:cubicBezTo>
                      <a:pt x="3179" y="5977"/>
                      <a:pt x="3262" y="6049"/>
                      <a:pt x="3346" y="6049"/>
                    </a:cubicBezTo>
                    <a:cubicBezTo>
                      <a:pt x="3441" y="6049"/>
                      <a:pt x="3512" y="5977"/>
                      <a:pt x="3512" y="5882"/>
                    </a:cubicBezTo>
                    <a:lnTo>
                      <a:pt x="3512" y="5013"/>
                    </a:lnTo>
                    <a:cubicBezTo>
                      <a:pt x="3512" y="4739"/>
                      <a:pt x="3358" y="4501"/>
                      <a:pt x="3120" y="4382"/>
                    </a:cubicBezTo>
                    <a:lnTo>
                      <a:pt x="2453" y="4037"/>
                    </a:lnTo>
                    <a:lnTo>
                      <a:pt x="2453" y="4025"/>
                    </a:lnTo>
                    <a:lnTo>
                      <a:pt x="2453" y="3679"/>
                    </a:lnTo>
                    <a:cubicBezTo>
                      <a:pt x="2739" y="3489"/>
                      <a:pt x="2929" y="3191"/>
                      <a:pt x="2977" y="2834"/>
                    </a:cubicBezTo>
                    <a:cubicBezTo>
                      <a:pt x="3096" y="2632"/>
                      <a:pt x="3167" y="2370"/>
                      <a:pt x="3167" y="2132"/>
                    </a:cubicBezTo>
                    <a:cubicBezTo>
                      <a:pt x="3167" y="1667"/>
                      <a:pt x="2941" y="1262"/>
                      <a:pt x="2608" y="1000"/>
                    </a:cubicBezTo>
                    <a:cubicBezTo>
                      <a:pt x="2619" y="941"/>
                      <a:pt x="2631" y="869"/>
                      <a:pt x="2631" y="798"/>
                    </a:cubicBezTo>
                    <a:cubicBezTo>
                      <a:pt x="2631" y="369"/>
                      <a:pt x="2227" y="0"/>
                      <a:pt x="175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Google Shape;13750;p73"/>
              <p:cNvSpPr/>
              <p:nvPr/>
            </p:nvSpPr>
            <p:spPr bwMode="auto">
              <a:xfrm>
                <a:off x="7795043" y="2750789"/>
                <a:ext cx="11012" cy="26162"/>
              </a:xfrm>
              <a:custGeom>
                <a:avLst/>
                <a:gdLst>
                  <a:gd name="T0" fmla="*/ 2147483647 w 346"/>
                  <a:gd name="T1" fmla="*/ 0 h 822"/>
                  <a:gd name="T2" fmla="*/ 2147483647 w 346"/>
                  <a:gd name="T3" fmla="*/ 2147483647 h 822"/>
                  <a:gd name="T4" fmla="*/ 2147483647 w 346"/>
                  <a:gd name="T5" fmla="*/ 2147483647 h 822"/>
                  <a:gd name="T6" fmla="*/ 2147483647 w 346"/>
                  <a:gd name="T7" fmla="*/ 2147483647 h 822"/>
                  <a:gd name="T8" fmla="*/ 2147483647 w 346"/>
                  <a:gd name="T9" fmla="*/ 2147483647 h 822"/>
                  <a:gd name="T10" fmla="*/ 2147483647 w 346"/>
                  <a:gd name="T11" fmla="*/ 2147483647 h 822"/>
                  <a:gd name="T12" fmla="*/ 2147483647 w 346"/>
                  <a:gd name="T13" fmla="*/ 0 h 8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6"/>
                  <a:gd name="T22" fmla="*/ 0 h 822"/>
                  <a:gd name="T23" fmla="*/ 346 w 346"/>
                  <a:gd name="T24" fmla="*/ 822 h 8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6" h="822" extrusionOk="0">
                    <a:moveTo>
                      <a:pt x="167" y="0"/>
                    </a:moveTo>
                    <a:cubicBezTo>
                      <a:pt x="84" y="0"/>
                      <a:pt x="1" y="83"/>
                      <a:pt x="1" y="167"/>
                    </a:cubicBezTo>
                    <a:lnTo>
                      <a:pt x="1" y="655"/>
                    </a:lnTo>
                    <a:cubicBezTo>
                      <a:pt x="1" y="750"/>
                      <a:pt x="84" y="822"/>
                      <a:pt x="167" y="822"/>
                    </a:cubicBezTo>
                    <a:cubicBezTo>
                      <a:pt x="263" y="822"/>
                      <a:pt x="334" y="750"/>
                      <a:pt x="334" y="655"/>
                    </a:cubicBezTo>
                    <a:lnTo>
                      <a:pt x="334" y="167"/>
                    </a:lnTo>
                    <a:cubicBezTo>
                      <a:pt x="346" y="83"/>
                      <a:pt x="275" y="0"/>
                      <a:pt x="16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Google Shape;13751;p73"/>
              <p:cNvSpPr/>
              <p:nvPr/>
            </p:nvSpPr>
            <p:spPr bwMode="auto">
              <a:xfrm>
                <a:off x="7851887" y="2750789"/>
                <a:ext cx="10662" cy="26162"/>
              </a:xfrm>
              <a:custGeom>
                <a:avLst/>
                <a:gdLst>
                  <a:gd name="T0" fmla="*/ 2147483647 w 335"/>
                  <a:gd name="T1" fmla="*/ 0 h 822"/>
                  <a:gd name="T2" fmla="*/ 2147483647 w 335"/>
                  <a:gd name="T3" fmla="*/ 2147483647 h 822"/>
                  <a:gd name="T4" fmla="*/ 2147483647 w 335"/>
                  <a:gd name="T5" fmla="*/ 2147483647 h 822"/>
                  <a:gd name="T6" fmla="*/ 2147483647 w 335"/>
                  <a:gd name="T7" fmla="*/ 2147483647 h 822"/>
                  <a:gd name="T8" fmla="*/ 2147483647 w 335"/>
                  <a:gd name="T9" fmla="*/ 2147483647 h 822"/>
                  <a:gd name="T10" fmla="*/ 2147483647 w 335"/>
                  <a:gd name="T11" fmla="*/ 2147483647 h 822"/>
                  <a:gd name="T12" fmla="*/ 2147483647 w 335"/>
                  <a:gd name="T13" fmla="*/ 0 h 8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5"/>
                  <a:gd name="T22" fmla="*/ 0 h 822"/>
                  <a:gd name="T23" fmla="*/ 335 w 335"/>
                  <a:gd name="T24" fmla="*/ 822 h 8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5" h="822" extrusionOk="0">
                    <a:moveTo>
                      <a:pt x="167" y="0"/>
                    </a:moveTo>
                    <a:cubicBezTo>
                      <a:pt x="84" y="0"/>
                      <a:pt x="1" y="83"/>
                      <a:pt x="1" y="167"/>
                    </a:cubicBezTo>
                    <a:lnTo>
                      <a:pt x="1" y="655"/>
                    </a:lnTo>
                    <a:cubicBezTo>
                      <a:pt x="1" y="750"/>
                      <a:pt x="84" y="822"/>
                      <a:pt x="167" y="822"/>
                    </a:cubicBezTo>
                    <a:cubicBezTo>
                      <a:pt x="263" y="822"/>
                      <a:pt x="334" y="750"/>
                      <a:pt x="334" y="655"/>
                    </a:cubicBezTo>
                    <a:lnTo>
                      <a:pt x="334" y="167"/>
                    </a:lnTo>
                    <a:cubicBezTo>
                      <a:pt x="334" y="83"/>
                      <a:pt x="263" y="0"/>
                      <a:pt x="16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Google Shape;13752;p73"/>
              <p:cNvSpPr/>
              <p:nvPr/>
            </p:nvSpPr>
            <p:spPr bwMode="auto">
              <a:xfrm>
                <a:off x="7641189" y="2595789"/>
                <a:ext cx="136826" cy="113147"/>
              </a:xfrm>
              <a:custGeom>
                <a:avLst/>
                <a:gdLst>
                  <a:gd name="T0" fmla="*/ 2147483647 w 4299"/>
                  <a:gd name="T1" fmla="*/ 2147483647 h 3555"/>
                  <a:gd name="T2" fmla="*/ 2147483647 w 4299"/>
                  <a:gd name="T3" fmla="*/ 2147483647 h 3555"/>
                  <a:gd name="T4" fmla="*/ 2147483647 w 4299"/>
                  <a:gd name="T5" fmla="*/ 2147483647 h 3555"/>
                  <a:gd name="T6" fmla="*/ 2147483647 w 4299"/>
                  <a:gd name="T7" fmla="*/ 2147483647 h 3555"/>
                  <a:gd name="T8" fmla="*/ 2147483647 w 4299"/>
                  <a:gd name="T9" fmla="*/ 2147483647 h 3555"/>
                  <a:gd name="T10" fmla="*/ 2147483647 w 4299"/>
                  <a:gd name="T11" fmla="*/ 2147483647 h 3555"/>
                  <a:gd name="T12" fmla="*/ 2147483647 w 4299"/>
                  <a:gd name="T13" fmla="*/ 2147483647 h 3555"/>
                  <a:gd name="T14" fmla="*/ 2147483647 w 4299"/>
                  <a:gd name="T15" fmla="*/ 2147483647 h 3555"/>
                  <a:gd name="T16" fmla="*/ 2147483647 w 4299"/>
                  <a:gd name="T17" fmla="*/ 2147483647 h 3555"/>
                  <a:gd name="T18" fmla="*/ 2147483647 w 4299"/>
                  <a:gd name="T19" fmla="*/ 2147483647 h 3555"/>
                  <a:gd name="T20" fmla="*/ 2147483647 w 4299"/>
                  <a:gd name="T21" fmla="*/ 2147483647 h 3555"/>
                  <a:gd name="T22" fmla="*/ 2147483647 w 4299"/>
                  <a:gd name="T23" fmla="*/ 2147483647 h 3555"/>
                  <a:gd name="T24" fmla="*/ 2147483647 w 4299"/>
                  <a:gd name="T25" fmla="*/ 2147483647 h 3555"/>
                  <a:gd name="T26" fmla="*/ 2147483647 w 4299"/>
                  <a:gd name="T27" fmla="*/ 2147483647 h 3555"/>
                  <a:gd name="T28" fmla="*/ 2147483647 w 4299"/>
                  <a:gd name="T29" fmla="*/ 2147483647 h 355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99"/>
                  <a:gd name="T46" fmla="*/ 0 h 3555"/>
                  <a:gd name="T47" fmla="*/ 4299 w 4299"/>
                  <a:gd name="T48" fmla="*/ 3555 h 355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99" h="3555" extrusionOk="0">
                    <a:moveTo>
                      <a:pt x="2156" y="1"/>
                    </a:moveTo>
                    <a:cubicBezTo>
                      <a:pt x="2072" y="1"/>
                      <a:pt x="2001" y="84"/>
                      <a:pt x="2001" y="167"/>
                    </a:cubicBezTo>
                    <a:lnTo>
                      <a:pt x="2001" y="2048"/>
                    </a:lnTo>
                    <a:lnTo>
                      <a:pt x="108" y="3251"/>
                    </a:lnTo>
                    <a:cubicBezTo>
                      <a:pt x="37" y="3299"/>
                      <a:pt x="1" y="3406"/>
                      <a:pt x="60" y="3477"/>
                    </a:cubicBezTo>
                    <a:cubicBezTo>
                      <a:pt x="91" y="3523"/>
                      <a:pt x="147" y="3555"/>
                      <a:pt x="202" y="3555"/>
                    </a:cubicBezTo>
                    <a:cubicBezTo>
                      <a:pt x="232" y="3555"/>
                      <a:pt x="261" y="3546"/>
                      <a:pt x="287" y="3525"/>
                    </a:cubicBezTo>
                    <a:lnTo>
                      <a:pt x="2156" y="2334"/>
                    </a:lnTo>
                    <a:lnTo>
                      <a:pt x="4037" y="3525"/>
                    </a:lnTo>
                    <a:cubicBezTo>
                      <a:pt x="4061" y="3537"/>
                      <a:pt x="4097" y="3549"/>
                      <a:pt x="4120" y="3549"/>
                    </a:cubicBezTo>
                    <a:cubicBezTo>
                      <a:pt x="4180" y="3549"/>
                      <a:pt x="4228" y="3525"/>
                      <a:pt x="4263" y="3477"/>
                    </a:cubicBezTo>
                    <a:cubicBezTo>
                      <a:pt x="4299" y="3406"/>
                      <a:pt x="4287" y="3299"/>
                      <a:pt x="4216" y="3251"/>
                    </a:cubicBezTo>
                    <a:lnTo>
                      <a:pt x="2323" y="2048"/>
                    </a:lnTo>
                    <a:lnTo>
                      <a:pt x="2323" y="167"/>
                    </a:lnTo>
                    <a:cubicBezTo>
                      <a:pt x="2323" y="84"/>
                      <a:pt x="2251" y="1"/>
                      <a:pt x="215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4" name="Group 25"/>
            <p:cNvGrpSpPr/>
            <p:nvPr/>
          </p:nvGrpSpPr>
          <p:grpSpPr bwMode="auto">
            <a:xfrm>
              <a:off x="7226300" y="2671764"/>
              <a:ext cx="3335338" cy="2084387"/>
              <a:chOff x="5775248" y="2641601"/>
              <a:chExt cx="3221115" cy="2083956"/>
            </a:xfrm>
          </p:grpSpPr>
          <p:grpSp>
            <p:nvGrpSpPr>
              <p:cNvPr id="65" name="Google Shape;752;p29"/>
              <p:cNvGrpSpPr/>
              <p:nvPr/>
            </p:nvGrpSpPr>
            <p:grpSpPr bwMode="auto">
              <a:xfrm>
                <a:off x="5775248" y="2641601"/>
                <a:ext cx="3196111" cy="2083956"/>
                <a:chOff x="5712163" y="2965075"/>
                <a:chExt cx="2982900" cy="1769400"/>
              </a:xfrm>
            </p:grpSpPr>
            <p:sp>
              <p:nvSpPr>
                <p:cNvPr id="70" name="Google Shape;753;p29"/>
                <p:cNvSpPr/>
                <p:nvPr/>
              </p:nvSpPr>
              <p:spPr>
                <a:xfrm>
                  <a:off x="5945394" y="2965075"/>
                  <a:ext cx="2750112" cy="1769400"/>
                </a:xfrm>
                <a:prstGeom prst="rect">
                  <a:avLst/>
                </a:prstGeom>
                <a:solidFill>
                  <a:srgbClr val="95E41D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1" name="Google Shape;754;p29"/>
                <p:cNvSpPr/>
                <p:nvPr/>
              </p:nvSpPr>
              <p:spPr>
                <a:xfrm rot="-5402874">
                  <a:off x="5668906" y="3714475"/>
                  <a:ext cx="359809" cy="2732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5E41D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66" name="Google Shape;756;p29"/>
              <p:cNvSpPr/>
              <p:nvPr/>
            </p:nvSpPr>
            <p:spPr bwMode="auto">
              <a:xfrm>
                <a:off x="6015951" y="2649536"/>
                <a:ext cx="515133" cy="685658"/>
              </a:xfrm>
              <a:prstGeom prst="rect">
                <a:avLst/>
              </a:prstGeom>
              <a:solidFill>
                <a:srgbClr val="FDFDFD">
                  <a:alpha val="46070"/>
                </a:srgbClr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 algn="ctr">
                  <a:buClr>
                    <a:srgbClr val="000000"/>
                  </a:buClr>
                  <a:defRPr/>
                </a:pPr>
                <a:r>
                  <a:rPr lang="en-GB" kern="0" dirty="0">
                    <a:solidFill>
                      <a:srgbClr val="000000"/>
                    </a:solidFill>
                    <a:latin typeface="Fira Sans Condensed Medium" panose="020B06030500000200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06</a:t>
                </a:r>
                <a:endParaRPr sz="105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787;p29"/>
              <p:cNvSpPr txBox="1">
                <a:spLocks noChangeArrowheads="1"/>
              </p:cNvSpPr>
              <p:nvPr/>
            </p:nvSpPr>
            <p:spPr bwMode="auto">
              <a:xfrm>
                <a:off x="6155465" y="3546290"/>
                <a:ext cx="2627793" cy="1046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9" tIns="68569" rIns="68569" bIns="68569" anchor="ctr"/>
              <a:lstStyle>
                <a:lvl1pPr marL="128905" indent="-12890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endParaRPr lang="en-US" altLang="en-US" sz="10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  <a:sym typeface="Roboto" panose="02000000000000000000" pitchFamily="2" charset="0"/>
                </a:endParaRPr>
              </a:p>
              <a:p>
                <a:pPr algn="just" eaLnBrk="1" hangingPunct="1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1000">
                    <a:solidFill>
                      <a:srgbClr val="000000"/>
                    </a:solidFill>
                    <a:latin typeface="Fira Sans Condensed Medium" panose="020B0603050000020004" pitchFamily="34" charset="0"/>
                    <a:cs typeface="Roboto" panose="02000000000000000000" pitchFamily="2" charset="0"/>
                    <a:sym typeface="Roboto" panose="02000000000000000000" pitchFamily="2" charset="0"/>
                  </a:rPr>
                  <a:t>STAKEHOLDERS Organization (&gt;150 members)</a:t>
                </a:r>
              </a:p>
              <a:p>
                <a:pPr algn="just" eaLnBrk="1" hangingPunct="1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1000">
                    <a:solidFill>
                      <a:srgbClr val="000000"/>
                    </a:solidFill>
                    <a:latin typeface="Fira Sans Condensed Medium" panose="020B0603050000020004" pitchFamily="34" charset="0"/>
                    <a:cs typeface="Roboto" panose="02000000000000000000" pitchFamily="2" charset="0"/>
                    <a:sym typeface="Roboto" panose="02000000000000000000" pitchFamily="2" charset="0"/>
                  </a:rPr>
                  <a:t>PUBLICATIONS (INCL DIRECTORY)       </a:t>
                </a:r>
              </a:p>
              <a:p>
                <a:pPr algn="just" eaLnBrk="1" hangingPunct="1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1000">
                    <a:solidFill>
                      <a:srgbClr val="000000"/>
                    </a:solidFill>
                    <a:latin typeface="Fira Sans Condensed Medium" panose="020B0603050000020004" pitchFamily="34" charset="0"/>
                    <a:cs typeface="Roboto" panose="02000000000000000000" pitchFamily="2" charset="0"/>
                    <a:sym typeface="Roboto" panose="02000000000000000000" pitchFamily="2" charset="0"/>
                  </a:rPr>
                  <a:t>ORGANIC PACKAGE OF PRACTICES               </a:t>
                </a:r>
              </a:p>
              <a:p>
                <a:pPr algn="just" eaLnBrk="1" hangingPunct="1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1000">
                    <a:solidFill>
                      <a:srgbClr val="000000"/>
                    </a:solidFill>
                    <a:latin typeface="Fira Sans Condensed Medium" panose="020B0603050000020004" pitchFamily="34" charset="0"/>
                    <a:cs typeface="Roboto" panose="02000000000000000000" pitchFamily="2" charset="0"/>
                    <a:sym typeface="Roboto" panose="02000000000000000000" pitchFamily="2" charset="0"/>
                  </a:rPr>
                  <a:t>IFOAM GERMANY, SOUTH KOREA</a:t>
                </a:r>
              </a:p>
              <a:p>
                <a:pPr algn="just" eaLnBrk="1" hangingPunct="1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1000">
                    <a:solidFill>
                      <a:srgbClr val="000000"/>
                    </a:solidFill>
                    <a:latin typeface="Fira Sans Condensed Medium" panose="020B0603050000020004" pitchFamily="34" charset="0"/>
                    <a:cs typeface="Roboto" panose="02000000000000000000" pitchFamily="2" charset="0"/>
                    <a:sym typeface="Roboto" panose="02000000000000000000" pitchFamily="2" charset="0"/>
                  </a:rPr>
                  <a:t>FiBL, SWITZERLAND; OTA, USA; FAO, ITALY</a:t>
                </a:r>
              </a:p>
            </p:txBody>
          </p:sp>
          <p:sp>
            <p:nvSpPr>
              <p:cNvPr id="68" name="Google Shape;744;p29"/>
              <p:cNvSpPr/>
              <p:nvPr/>
            </p:nvSpPr>
            <p:spPr bwMode="auto">
              <a:xfrm>
                <a:off x="6531084" y="2647950"/>
                <a:ext cx="2465279" cy="671373"/>
              </a:xfrm>
              <a:prstGeom prst="rect">
                <a:avLst/>
              </a:prstGeom>
              <a:solidFill>
                <a:srgbClr val="FDFDFD">
                  <a:alpha val="71910"/>
                </a:srgbClr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r>
                  <a:rPr lang="en-GB" sz="1600" kern="0" dirty="0">
                    <a:solidFill>
                      <a:srgbClr val="000000"/>
                    </a:solidFill>
                    <a:latin typeface="Fira Sans Condensed Medium" panose="020B0603050000020004" pitchFamily="34" charset="0"/>
                    <a:cs typeface="Arial" panose="020B0604020202020204"/>
                    <a:sym typeface="Fira Sans Extra Condensed Medium"/>
                  </a:rPr>
                  <a:t>KNOWLEDGE &amp; NETWORKING</a:t>
                </a:r>
                <a:endParaRPr lang="en-US" sz="16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  <p:pic>
            <p:nvPicPr>
              <p:cNvPr id="69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5922" y="2783527"/>
                <a:ext cx="445047" cy="426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2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789" y="2747963"/>
              <a:ext cx="433387" cy="49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3" name="Google Shape;758;p29"/>
            <p:cNvGrpSpPr/>
            <p:nvPr/>
          </p:nvGrpSpPr>
          <p:grpSpPr bwMode="auto">
            <a:xfrm>
              <a:off x="7485063" y="538163"/>
              <a:ext cx="3048000" cy="2398712"/>
              <a:chOff x="5946824" y="1201388"/>
              <a:chExt cx="2748241" cy="1983710"/>
            </a:xfrm>
          </p:grpSpPr>
          <p:sp>
            <p:nvSpPr>
              <p:cNvPr id="74" name="Google Shape;759;p29"/>
              <p:cNvSpPr/>
              <p:nvPr/>
            </p:nvSpPr>
            <p:spPr>
              <a:xfrm>
                <a:off x="5946824" y="1201388"/>
                <a:ext cx="2748241" cy="1765778"/>
              </a:xfrm>
              <a:prstGeom prst="rect">
                <a:avLst/>
              </a:prstGeom>
              <a:solidFill>
                <a:srgbClr val="FF4EB3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760;p29"/>
              <p:cNvSpPr/>
              <p:nvPr/>
            </p:nvSpPr>
            <p:spPr>
              <a:xfrm rot="10800000">
                <a:off x="8028044" y="2908088"/>
                <a:ext cx="359275" cy="277010"/>
              </a:xfrm>
              <a:prstGeom prst="triangle">
                <a:avLst>
                  <a:gd name="adj" fmla="val 50000"/>
                </a:avLst>
              </a:prstGeom>
              <a:solidFill>
                <a:srgbClr val="FF4EB3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6" name="Google Shape;761;p29"/>
            <p:cNvSpPr/>
            <p:nvPr/>
          </p:nvSpPr>
          <p:spPr bwMode="auto">
            <a:xfrm>
              <a:off x="7489825" y="528639"/>
              <a:ext cx="463550" cy="668337"/>
            </a:xfrm>
            <a:prstGeom prst="rect">
              <a:avLst/>
            </a:prstGeom>
            <a:solidFill>
              <a:srgbClr val="FDFDFD">
                <a:alpha val="4607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GB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105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87;p29"/>
            <p:cNvSpPr txBox="1">
              <a:spLocks noChangeArrowheads="1"/>
            </p:cNvSpPr>
            <p:nvPr/>
          </p:nvSpPr>
          <p:spPr bwMode="auto">
            <a:xfrm>
              <a:off x="7956550" y="1441451"/>
              <a:ext cx="2090738" cy="701675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/>
            <a:lstStyle>
              <a:lvl1pPr marL="128905" indent="-12890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000000"/>
                </a:buClr>
                <a:defRPr/>
              </a:pPr>
              <a:endParaRPr lang="en-US" altLang="en-US" sz="1000" dirty="0">
                <a:solidFill>
                  <a:srgbClr val="000000"/>
                </a:solidFill>
                <a:latin typeface="Fira Sans Condensed Medium" panose="020B0603050000020004" pitchFamily="34" charset="0"/>
                <a:ea typeface="Roboto" panose="02000000000000000000" pitchFamily="2" charset="0"/>
                <a:cs typeface="Roboto" panose="02000000000000000000" pitchFamily="2" charset="0"/>
                <a:sym typeface="Roboto" panose="02000000000000000000" pitchFamily="2" charset="0"/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000000"/>
                </a:buClr>
                <a:defRPr/>
              </a:pPr>
              <a:r>
                <a:rPr lang="en-US" altLang="en-US" sz="100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32,218 Ha – PGS</a:t>
              </a:r>
            </a:p>
            <a:p>
              <a:pPr marL="0" indent="0" algn="just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en-US" altLang="en-US" sz="100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(PKVY/ NAMAMI GANGE/SRLM)       </a:t>
              </a:r>
            </a:p>
            <a:p>
              <a:pPr algn="just" eaLnBrk="1" hangingPunct="1">
                <a:spcBef>
                  <a:spcPct val="0"/>
                </a:spcBef>
                <a:buClr>
                  <a:srgbClr val="000000"/>
                </a:buClr>
                <a:defRPr/>
              </a:pPr>
              <a:r>
                <a:rPr lang="en-US" sz="100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81,588 Ha – TPC</a:t>
              </a:r>
            </a:p>
            <a:p>
              <a:pPr marL="0" indent="0" algn="just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en-US" altLang="en-US" sz="100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(MOVCDNER/MIDH/NEC)</a:t>
              </a:r>
            </a:p>
            <a:p>
              <a:pPr algn="just" eaLnBrk="1" hangingPunct="1">
                <a:spcBef>
                  <a:spcPct val="0"/>
                </a:spcBef>
                <a:buClr>
                  <a:srgbClr val="000000"/>
                </a:buClr>
                <a:defRPr/>
              </a:pPr>
              <a:r>
                <a:rPr lang="en-US" altLang="en-US" sz="100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CSR           </a:t>
              </a:r>
            </a:p>
            <a:p>
              <a:pPr marL="0" indent="0" algn="just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endParaRPr lang="en-US" sz="1000" dirty="0"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8" name="Google Shape;800;p29"/>
            <p:cNvGrpSpPr/>
            <p:nvPr/>
          </p:nvGrpSpPr>
          <p:grpSpPr bwMode="auto">
            <a:xfrm>
              <a:off x="4738689" y="523875"/>
              <a:ext cx="2960687" cy="2146300"/>
              <a:chOff x="-2867077" y="-2396029"/>
              <a:chExt cx="2954705" cy="1766905"/>
            </a:xfrm>
          </p:grpSpPr>
          <p:sp>
            <p:nvSpPr>
              <p:cNvPr id="79" name="Google Shape;801;p29"/>
              <p:cNvSpPr/>
              <p:nvPr/>
            </p:nvSpPr>
            <p:spPr>
              <a:xfrm>
                <a:off x="-2867077" y="-2396029"/>
                <a:ext cx="2750332" cy="1766905"/>
              </a:xfrm>
              <a:prstGeom prst="rect">
                <a:avLst/>
              </a:prstGeom>
              <a:solidFill>
                <a:srgbClr val="F0F02A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802;p29"/>
              <p:cNvSpPr/>
              <p:nvPr/>
            </p:nvSpPr>
            <p:spPr>
              <a:xfrm rot="5400000">
                <a:off x="-241744" y="-1591026"/>
                <a:ext cx="367234" cy="291510"/>
              </a:xfrm>
              <a:prstGeom prst="triangle">
                <a:avLst>
                  <a:gd name="adj" fmla="val 50000"/>
                </a:avLst>
              </a:prstGeom>
              <a:solidFill>
                <a:srgbClr val="F0F02A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1" name="Google Shape;803;p29"/>
            <p:cNvSpPr/>
            <p:nvPr/>
          </p:nvSpPr>
          <p:spPr bwMode="auto">
            <a:xfrm>
              <a:off x="4718050" y="550864"/>
              <a:ext cx="579438" cy="669925"/>
            </a:xfrm>
            <a:prstGeom prst="rect">
              <a:avLst/>
            </a:prstGeom>
            <a:solidFill>
              <a:srgbClr val="FDFDFD">
                <a:alpha val="4607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algn="ctr">
                <a:buClr>
                  <a:srgbClr val="000000"/>
                </a:buClr>
                <a:buSzPts val="1100"/>
                <a:defRPr/>
              </a:pPr>
              <a:r>
                <a:rPr lang="en-GB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105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804;p29"/>
            <p:cNvSpPr/>
            <p:nvPr/>
          </p:nvSpPr>
          <p:spPr bwMode="auto">
            <a:xfrm>
              <a:off x="7970838" y="523875"/>
              <a:ext cx="2571750" cy="665162"/>
            </a:xfrm>
            <a:prstGeom prst="rect">
              <a:avLst/>
            </a:prstGeom>
            <a:solidFill>
              <a:srgbClr val="FDFDFD">
                <a:alpha val="7191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buClr>
                  <a:srgbClr val="000000"/>
                </a:buClr>
                <a:buSzPts val="1100"/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Arial" panose="020B0604020202020204"/>
                </a:rPr>
                <a:t>ORGANIC ADOPTION </a:t>
              </a:r>
            </a:p>
            <a:p>
              <a:pPr>
                <a:buClr>
                  <a:srgbClr val="000000"/>
                </a:buClr>
                <a:buSzPts val="1100"/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Arial" panose="020B0604020202020204"/>
                </a:rPr>
                <a:t>&amp; CERTIFICATION</a:t>
              </a:r>
              <a:endParaRPr sz="160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744;p29"/>
            <p:cNvSpPr/>
            <p:nvPr/>
          </p:nvSpPr>
          <p:spPr bwMode="auto">
            <a:xfrm>
              <a:off x="5219701" y="523876"/>
              <a:ext cx="2270125" cy="671513"/>
            </a:xfrm>
            <a:prstGeom prst="rect">
              <a:avLst/>
            </a:prstGeom>
            <a:solidFill>
              <a:srgbClr val="FDFDFD">
                <a:alpha val="71910"/>
              </a:srgb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buClr>
                  <a:srgbClr val="000000"/>
                </a:buClr>
                <a:buSzPts val="1100"/>
                <a:defRPr/>
              </a:pPr>
              <a:r>
                <a:rPr lang="en-GB" sz="1600" kern="0" dirty="0">
                  <a:solidFill>
                    <a:srgbClr val="000000"/>
                  </a:solidFill>
                  <a:latin typeface="Fira Sans Condensed Medium" panose="020B0603050000020004" pitchFamily="34" charset="0"/>
                  <a:cs typeface="Arial" panose="020B0604020202020204"/>
                  <a:sym typeface="Fira Sans Extra Condensed Medium"/>
                </a:rPr>
                <a:t>MISSION</a:t>
              </a:r>
              <a:endParaRPr lang="en-US" sz="1600" kern="0" dirty="0">
                <a:solidFill>
                  <a:srgbClr val="000000"/>
                </a:solidFill>
                <a:latin typeface="Fira Sans Condensed Medium" panose="020B0603050000020004" pitchFamily="34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TextBox 11"/>
            <p:cNvSpPr txBox="1">
              <a:spLocks noChangeArrowheads="1"/>
            </p:cNvSpPr>
            <p:nvPr/>
          </p:nvSpPr>
          <p:spPr bwMode="auto">
            <a:xfrm>
              <a:off x="4724400" y="1371600"/>
              <a:ext cx="2681288" cy="106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9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</a:rPr>
                <a:t>A TRULY REPRESENTATIVE ORGANIZATION FOR THE ORGANIC MOVEMENT IN INDIA.</a:t>
              </a: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9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</a:rPr>
                <a:t>BUILD COMPETENCE OF INDIVIDUALS &amp; ORGANIZATIONS IN ORGANIC AGRICULTURE</a:t>
              </a:r>
            </a:p>
            <a:p>
              <a:pPr algn="just" eaLnBrk="1" hangingPunct="1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altLang="en-US" sz="900">
                  <a:solidFill>
                    <a:srgbClr val="000000"/>
                  </a:solidFill>
                  <a:latin typeface="Fira Sans Condensed Medium" panose="020B0603050000020004" pitchFamily="34" charset="0"/>
                  <a:cs typeface="Roboto" panose="02000000000000000000" pitchFamily="2" charset="0"/>
                </a:rPr>
                <a:t>BUILDING ECOLOGICALLY, ECONOMICALLY &amp; SOCIALLY SUSTAINABLE AGRI-SYSTEMS &amp; BUSINESSES</a:t>
              </a:r>
            </a:p>
          </p:txBody>
        </p:sp>
        <p:pic>
          <p:nvPicPr>
            <p:cNvPr id="85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163" y="592138"/>
              <a:ext cx="557212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" name="Google Shape;780;p29"/>
            <p:cNvGrpSpPr/>
            <p:nvPr/>
          </p:nvGrpSpPr>
          <p:grpSpPr bwMode="auto">
            <a:xfrm>
              <a:off x="10080625" y="671513"/>
              <a:ext cx="407988" cy="476250"/>
              <a:chOff x="-1700225" y="2768875"/>
              <a:chExt cx="291450" cy="292225"/>
            </a:xfrm>
          </p:grpSpPr>
          <p:sp>
            <p:nvSpPr>
              <p:cNvPr id="87" name="Google Shape;781;p29"/>
              <p:cNvSpPr/>
              <p:nvPr/>
            </p:nvSpPr>
            <p:spPr>
              <a:xfrm>
                <a:off x="-1700225" y="2768875"/>
                <a:ext cx="29145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617" y="662"/>
                    </a:moveTo>
                    <a:cubicBezTo>
                      <a:pt x="10806" y="662"/>
                      <a:pt x="10964" y="820"/>
                      <a:pt x="10964" y="1009"/>
                    </a:cubicBezTo>
                    <a:lnTo>
                      <a:pt x="10964" y="2710"/>
                    </a:lnTo>
                    <a:lnTo>
                      <a:pt x="662" y="2710"/>
                    </a:lnTo>
                    <a:lnTo>
                      <a:pt x="662" y="1009"/>
                    </a:lnTo>
                    <a:cubicBezTo>
                      <a:pt x="662" y="820"/>
                      <a:pt x="819" y="662"/>
                      <a:pt x="1008" y="662"/>
                    </a:cubicBezTo>
                    <a:close/>
                    <a:moveTo>
                      <a:pt x="10933" y="3372"/>
                    </a:moveTo>
                    <a:lnTo>
                      <a:pt x="10933" y="9232"/>
                    </a:lnTo>
                    <a:cubicBezTo>
                      <a:pt x="10964" y="9484"/>
                      <a:pt x="10806" y="9610"/>
                      <a:pt x="10617" y="9610"/>
                    </a:cubicBezTo>
                    <a:lnTo>
                      <a:pt x="8916" y="9610"/>
                    </a:lnTo>
                    <a:lnTo>
                      <a:pt x="8570" y="9232"/>
                    </a:lnTo>
                    <a:cubicBezTo>
                      <a:pt x="8601" y="9169"/>
                      <a:pt x="8664" y="9043"/>
                      <a:pt x="8696" y="8917"/>
                    </a:cubicBezTo>
                    <a:lnTo>
                      <a:pt x="9200" y="8917"/>
                    </a:lnTo>
                    <a:cubicBezTo>
                      <a:pt x="9389" y="8917"/>
                      <a:pt x="9546" y="8759"/>
                      <a:pt x="9546" y="8570"/>
                    </a:cubicBezTo>
                    <a:lnTo>
                      <a:pt x="9546" y="7184"/>
                    </a:lnTo>
                    <a:cubicBezTo>
                      <a:pt x="9546" y="6995"/>
                      <a:pt x="9389" y="6837"/>
                      <a:pt x="9200" y="6837"/>
                    </a:cubicBezTo>
                    <a:lnTo>
                      <a:pt x="8696" y="6837"/>
                    </a:lnTo>
                    <a:cubicBezTo>
                      <a:pt x="8664" y="6711"/>
                      <a:pt x="8601" y="6648"/>
                      <a:pt x="8570" y="6522"/>
                    </a:cubicBezTo>
                    <a:lnTo>
                      <a:pt x="8916" y="6176"/>
                    </a:lnTo>
                    <a:cubicBezTo>
                      <a:pt x="9042" y="6050"/>
                      <a:pt x="9042" y="5798"/>
                      <a:pt x="8916" y="5703"/>
                    </a:cubicBezTo>
                    <a:lnTo>
                      <a:pt x="7940" y="4695"/>
                    </a:lnTo>
                    <a:cubicBezTo>
                      <a:pt x="7877" y="4648"/>
                      <a:pt x="7790" y="4624"/>
                      <a:pt x="7703" y="4624"/>
                    </a:cubicBezTo>
                    <a:cubicBezTo>
                      <a:pt x="7617" y="4624"/>
                      <a:pt x="7530" y="4648"/>
                      <a:pt x="7467" y="4695"/>
                    </a:cubicBezTo>
                    <a:lnTo>
                      <a:pt x="7120" y="5073"/>
                    </a:lnTo>
                    <a:cubicBezTo>
                      <a:pt x="7026" y="5041"/>
                      <a:pt x="6931" y="4978"/>
                      <a:pt x="6805" y="4947"/>
                    </a:cubicBezTo>
                    <a:lnTo>
                      <a:pt x="6805" y="4443"/>
                    </a:lnTo>
                    <a:cubicBezTo>
                      <a:pt x="6805" y="4222"/>
                      <a:pt x="6648" y="4065"/>
                      <a:pt x="6459" y="4065"/>
                    </a:cubicBezTo>
                    <a:lnTo>
                      <a:pt x="5073" y="4065"/>
                    </a:lnTo>
                    <a:cubicBezTo>
                      <a:pt x="4884" y="4065"/>
                      <a:pt x="4726" y="4222"/>
                      <a:pt x="4726" y="4443"/>
                    </a:cubicBezTo>
                    <a:lnTo>
                      <a:pt x="4726" y="4947"/>
                    </a:lnTo>
                    <a:cubicBezTo>
                      <a:pt x="4600" y="4978"/>
                      <a:pt x="4506" y="5010"/>
                      <a:pt x="4411" y="5073"/>
                    </a:cubicBezTo>
                    <a:lnTo>
                      <a:pt x="4033" y="4695"/>
                    </a:lnTo>
                    <a:cubicBezTo>
                      <a:pt x="3986" y="4648"/>
                      <a:pt x="3899" y="4624"/>
                      <a:pt x="3808" y="4624"/>
                    </a:cubicBezTo>
                    <a:cubicBezTo>
                      <a:pt x="3718" y="4624"/>
                      <a:pt x="3623" y="4648"/>
                      <a:pt x="3560" y="4695"/>
                    </a:cubicBezTo>
                    <a:lnTo>
                      <a:pt x="2584" y="5703"/>
                    </a:lnTo>
                    <a:cubicBezTo>
                      <a:pt x="2458" y="5829"/>
                      <a:pt x="2458" y="6050"/>
                      <a:pt x="2584" y="6176"/>
                    </a:cubicBezTo>
                    <a:lnTo>
                      <a:pt x="2930" y="6522"/>
                    </a:lnTo>
                    <a:cubicBezTo>
                      <a:pt x="2899" y="6585"/>
                      <a:pt x="2867" y="6711"/>
                      <a:pt x="2836" y="6837"/>
                    </a:cubicBezTo>
                    <a:lnTo>
                      <a:pt x="2300" y="6837"/>
                    </a:lnTo>
                    <a:cubicBezTo>
                      <a:pt x="2111" y="6837"/>
                      <a:pt x="1954" y="6995"/>
                      <a:pt x="1954" y="7184"/>
                    </a:cubicBezTo>
                    <a:lnTo>
                      <a:pt x="1954" y="8570"/>
                    </a:lnTo>
                    <a:cubicBezTo>
                      <a:pt x="1954" y="8759"/>
                      <a:pt x="2111" y="8917"/>
                      <a:pt x="2300" y="8917"/>
                    </a:cubicBezTo>
                    <a:lnTo>
                      <a:pt x="2836" y="8917"/>
                    </a:lnTo>
                    <a:cubicBezTo>
                      <a:pt x="2867" y="9043"/>
                      <a:pt x="2899" y="9137"/>
                      <a:pt x="2930" y="9232"/>
                    </a:cubicBezTo>
                    <a:lnTo>
                      <a:pt x="2584" y="9610"/>
                    </a:lnTo>
                    <a:lnTo>
                      <a:pt x="977" y="9610"/>
                    </a:lnTo>
                    <a:cubicBezTo>
                      <a:pt x="788" y="9610"/>
                      <a:pt x="630" y="9452"/>
                      <a:pt x="630" y="9232"/>
                    </a:cubicBezTo>
                    <a:lnTo>
                      <a:pt x="630" y="3372"/>
                    </a:lnTo>
                    <a:close/>
                    <a:moveTo>
                      <a:pt x="6112" y="4726"/>
                    </a:moveTo>
                    <a:lnTo>
                      <a:pt x="6112" y="5136"/>
                    </a:lnTo>
                    <a:cubicBezTo>
                      <a:pt x="6112" y="5294"/>
                      <a:pt x="6207" y="5420"/>
                      <a:pt x="6364" y="5451"/>
                    </a:cubicBezTo>
                    <a:cubicBezTo>
                      <a:pt x="6553" y="5514"/>
                      <a:pt x="6805" y="5609"/>
                      <a:pt x="6994" y="5735"/>
                    </a:cubicBezTo>
                    <a:cubicBezTo>
                      <a:pt x="7041" y="5769"/>
                      <a:pt x="7096" y="5783"/>
                      <a:pt x="7153" y="5783"/>
                    </a:cubicBezTo>
                    <a:cubicBezTo>
                      <a:pt x="7251" y="5783"/>
                      <a:pt x="7356" y="5743"/>
                      <a:pt x="7435" y="5703"/>
                    </a:cubicBezTo>
                    <a:lnTo>
                      <a:pt x="7751" y="5388"/>
                    </a:lnTo>
                    <a:lnTo>
                      <a:pt x="8223" y="5861"/>
                    </a:lnTo>
                    <a:lnTo>
                      <a:pt x="7908" y="6176"/>
                    </a:lnTo>
                    <a:cubicBezTo>
                      <a:pt x="7782" y="6302"/>
                      <a:pt x="7782" y="6459"/>
                      <a:pt x="7877" y="6617"/>
                    </a:cubicBezTo>
                    <a:cubicBezTo>
                      <a:pt x="7971" y="6806"/>
                      <a:pt x="8066" y="6995"/>
                      <a:pt x="8129" y="7247"/>
                    </a:cubicBezTo>
                    <a:cubicBezTo>
                      <a:pt x="8192" y="7404"/>
                      <a:pt x="8286" y="7499"/>
                      <a:pt x="8444" y="7499"/>
                    </a:cubicBezTo>
                    <a:lnTo>
                      <a:pt x="8885" y="7499"/>
                    </a:lnTo>
                    <a:lnTo>
                      <a:pt x="8885" y="8192"/>
                    </a:lnTo>
                    <a:lnTo>
                      <a:pt x="8444" y="8192"/>
                    </a:lnTo>
                    <a:cubicBezTo>
                      <a:pt x="8286" y="8192"/>
                      <a:pt x="8192" y="8286"/>
                      <a:pt x="8129" y="8444"/>
                    </a:cubicBezTo>
                    <a:cubicBezTo>
                      <a:pt x="8097" y="8665"/>
                      <a:pt x="7971" y="8885"/>
                      <a:pt x="7877" y="9074"/>
                    </a:cubicBezTo>
                    <a:cubicBezTo>
                      <a:pt x="7782" y="9200"/>
                      <a:pt x="7814" y="9389"/>
                      <a:pt x="7908" y="9515"/>
                    </a:cubicBezTo>
                    <a:lnTo>
                      <a:pt x="8223" y="9830"/>
                    </a:lnTo>
                    <a:lnTo>
                      <a:pt x="7751" y="10303"/>
                    </a:lnTo>
                    <a:lnTo>
                      <a:pt x="7435" y="9988"/>
                    </a:lnTo>
                    <a:cubicBezTo>
                      <a:pt x="7368" y="9920"/>
                      <a:pt x="7291" y="9889"/>
                      <a:pt x="7211" y="9889"/>
                    </a:cubicBezTo>
                    <a:cubicBezTo>
                      <a:pt x="7141" y="9889"/>
                      <a:pt x="7068" y="9912"/>
                      <a:pt x="6994" y="9956"/>
                    </a:cubicBezTo>
                    <a:cubicBezTo>
                      <a:pt x="6805" y="10082"/>
                      <a:pt x="6616" y="10145"/>
                      <a:pt x="6364" y="10208"/>
                    </a:cubicBezTo>
                    <a:cubicBezTo>
                      <a:pt x="6207" y="10271"/>
                      <a:pt x="6112" y="10366"/>
                      <a:pt x="6112" y="10555"/>
                    </a:cubicBezTo>
                    <a:lnTo>
                      <a:pt x="6112" y="10964"/>
                    </a:lnTo>
                    <a:lnTo>
                      <a:pt x="5419" y="10964"/>
                    </a:lnTo>
                    <a:lnTo>
                      <a:pt x="5419" y="10555"/>
                    </a:lnTo>
                    <a:cubicBezTo>
                      <a:pt x="5419" y="10366"/>
                      <a:pt x="5325" y="10271"/>
                      <a:pt x="5167" y="10208"/>
                    </a:cubicBezTo>
                    <a:cubicBezTo>
                      <a:pt x="4947" y="10177"/>
                      <a:pt x="4726" y="10051"/>
                      <a:pt x="4537" y="9956"/>
                    </a:cubicBezTo>
                    <a:cubicBezTo>
                      <a:pt x="4491" y="9921"/>
                      <a:pt x="4436" y="9908"/>
                      <a:pt x="4379" y="9908"/>
                    </a:cubicBezTo>
                    <a:cubicBezTo>
                      <a:pt x="4281" y="9908"/>
                      <a:pt x="4176" y="9948"/>
                      <a:pt x="4096" y="9988"/>
                    </a:cubicBezTo>
                    <a:lnTo>
                      <a:pt x="3781" y="10303"/>
                    </a:lnTo>
                    <a:lnTo>
                      <a:pt x="3308" y="9830"/>
                    </a:lnTo>
                    <a:lnTo>
                      <a:pt x="3623" y="9515"/>
                    </a:lnTo>
                    <a:cubicBezTo>
                      <a:pt x="3749" y="9389"/>
                      <a:pt x="3749" y="9232"/>
                      <a:pt x="3655" y="9074"/>
                    </a:cubicBezTo>
                    <a:cubicBezTo>
                      <a:pt x="3529" y="8885"/>
                      <a:pt x="3466" y="8696"/>
                      <a:pt x="3371" y="8444"/>
                    </a:cubicBezTo>
                    <a:cubicBezTo>
                      <a:pt x="3340" y="8286"/>
                      <a:pt x="3214" y="8192"/>
                      <a:pt x="3056" y="8192"/>
                    </a:cubicBezTo>
                    <a:lnTo>
                      <a:pt x="2647" y="8192"/>
                    </a:lnTo>
                    <a:lnTo>
                      <a:pt x="2647" y="7499"/>
                    </a:lnTo>
                    <a:lnTo>
                      <a:pt x="3056" y="7499"/>
                    </a:lnTo>
                    <a:cubicBezTo>
                      <a:pt x="3214" y="7499"/>
                      <a:pt x="3340" y="7404"/>
                      <a:pt x="3371" y="7247"/>
                    </a:cubicBezTo>
                    <a:cubicBezTo>
                      <a:pt x="3434" y="7026"/>
                      <a:pt x="3529" y="6806"/>
                      <a:pt x="3655" y="6617"/>
                    </a:cubicBezTo>
                    <a:cubicBezTo>
                      <a:pt x="3749" y="6491"/>
                      <a:pt x="3686" y="6302"/>
                      <a:pt x="3623" y="6176"/>
                    </a:cubicBezTo>
                    <a:lnTo>
                      <a:pt x="3308" y="5861"/>
                    </a:lnTo>
                    <a:lnTo>
                      <a:pt x="3781" y="5388"/>
                    </a:lnTo>
                    <a:lnTo>
                      <a:pt x="4096" y="5703"/>
                    </a:lnTo>
                    <a:cubicBezTo>
                      <a:pt x="4163" y="5771"/>
                      <a:pt x="4240" y="5802"/>
                      <a:pt x="4321" y="5802"/>
                    </a:cubicBezTo>
                    <a:cubicBezTo>
                      <a:pt x="4391" y="5802"/>
                      <a:pt x="4464" y="5778"/>
                      <a:pt x="4537" y="5735"/>
                    </a:cubicBezTo>
                    <a:cubicBezTo>
                      <a:pt x="4726" y="5609"/>
                      <a:pt x="4915" y="5546"/>
                      <a:pt x="5167" y="5451"/>
                    </a:cubicBezTo>
                    <a:cubicBezTo>
                      <a:pt x="5325" y="5420"/>
                      <a:pt x="5419" y="5294"/>
                      <a:pt x="5419" y="5136"/>
                    </a:cubicBezTo>
                    <a:lnTo>
                      <a:pt x="5419" y="4726"/>
                    </a:lnTo>
                    <a:close/>
                    <a:moveTo>
                      <a:pt x="1008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9295"/>
                    </a:lnTo>
                    <a:cubicBezTo>
                      <a:pt x="0" y="9830"/>
                      <a:pt x="473" y="10303"/>
                      <a:pt x="1008" y="10303"/>
                    </a:cubicBezTo>
                    <a:lnTo>
                      <a:pt x="2867" y="10303"/>
                    </a:lnTo>
                    <a:lnTo>
                      <a:pt x="3623" y="11059"/>
                    </a:lnTo>
                    <a:cubicBezTo>
                      <a:pt x="3671" y="11122"/>
                      <a:pt x="3757" y="11153"/>
                      <a:pt x="3848" y="11153"/>
                    </a:cubicBezTo>
                    <a:cubicBezTo>
                      <a:pt x="3938" y="11153"/>
                      <a:pt x="4033" y="11122"/>
                      <a:pt x="4096" y="11059"/>
                    </a:cubicBezTo>
                    <a:lnTo>
                      <a:pt x="4442" y="10712"/>
                    </a:lnTo>
                    <a:cubicBezTo>
                      <a:pt x="4506" y="10744"/>
                      <a:pt x="4632" y="10775"/>
                      <a:pt x="4758" y="10807"/>
                    </a:cubicBezTo>
                    <a:lnTo>
                      <a:pt x="4758" y="11342"/>
                    </a:lnTo>
                    <a:cubicBezTo>
                      <a:pt x="4758" y="11531"/>
                      <a:pt x="4915" y="11689"/>
                      <a:pt x="5104" y="11689"/>
                    </a:cubicBezTo>
                    <a:lnTo>
                      <a:pt x="6490" y="11689"/>
                    </a:lnTo>
                    <a:cubicBezTo>
                      <a:pt x="6679" y="11689"/>
                      <a:pt x="6837" y="11531"/>
                      <a:pt x="6837" y="11342"/>
                    </a:cubicBezTo>
                    <a:lnTo>
                      <a:pt x="6837" y="10807"/>
                    </a:lnTo>
                    <a:cubicBezTo>
                      <a:pt x="6963" y="10775"/>
                      <a:pt x="7026" y="10744"/>
                      <a:pt x="7152" y="10712"/>
                    </a:cubicBezTo>
                    <a:lnTo>
                      <a:pt x="7498" y="11059"/>
                    </a:lnTo>
                    <a:cubicBezTo>
                      <a:pt x="7561" y="11122"/>
                      <a:pt x="7656" y="11153"/>
                      <a:pt x="7747" y="11153"/>
                    </a:cubicBezTo>
                    <a:cubicBezTo>
                      <a:pt x="7837" y="11153"/>
                      <a:pt x="7924" y="11122"/>
                      <a:pt x="7971" y="11059"/>
                    </a:cubicBezTo>
                    <a:lnTo>
                      <a:pt x="8727" y="10303"/>
                    </a:lnTo>
                    <a:lnTo>
                      <a:pt x="10617" y="10303"/>
                    </a:lnTo>
                    <a:cubicBezTo>
                      <a:pt x="11185" y="10303"/>
                      <a:pt x="11657" y="9830"/>
                      <a:pt x="11657" y="9295"/>
                    </a:cubicBezTo>
                    <a:lnTo>
                      <a:pt x="11657" y="1009"/>
                    </a:lnTo>
                    <a:cubicBezTo>
                      <a:pt x="11657" y="473"/>
                      <a:pt x="11216" y="1"/>
                      <a:pt x="106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  <a:defRPr/>
                </a:pPr>
                <a:endParaRPr sz="105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782;p29"/>
              <p:cNvSpPr/>
              <p:nvPr/>
            </p:nvSpPr>
            <p:spPr>
              <a:xfrm>
                <a:off x="-1667337" y="2801994"/>
                <a:ext cx="18145" cy="1850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726"/>
                      <a:pt x="347" y="726"/>
                    </a:cubicBezTo>
                    <a:cubicBezTo>
                      <a:pt x="568" y="726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  <a:defRPr/>
                </a:pPr>
                <a:endParaRPr sz="105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783;p29"/>
              <p:cNvSpPr/>
              <p:nvPr/>
            </p:nvSpPr>
            <p:spPr>
              <a:xfrm>
                <a:off x="-1632182" y="2801994"/>
                <a:ext cx="17011" cy="1850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6" y="726"/>
                      <a:pt x="694" y="568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  <a:defRPr/>
                </a:pPr>
                <a:endParaRPr sz="105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" name="Google Shape;784;p29"/>
              <p:cNvSpPr/>
              <p:nvPr/>
            </p:nvSpPr>
            <p:spPr>
              <a:xfrm>
                <a:off x="-1598161" y="2801994"/>
                <a:ext cx="18145" cy="1850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7" y="726"/>
                      <a:pt x="694" y="568"/>
                      <a:pt x="694" y="347"/>
                    </a:cubicBezTo>
                    <a:cubicBezTo>
                      <a:pt x="694" y="158"/>
                      <a:pt x="537" y="1"/>
                      <a:pt x="3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  <a:defRPr/>
                </a:pPr>
                <a:endParaRPr sz="105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" name="Google Shape;785;p29"/>
              <p:cNvSpPr/>
              <p:nvPr/>
            </p:nvSpPr>
            <p:spPr>
              <a:xfrm>
                <a:off x="-1565273" y="2801994"/>
                <a:ext cx="121342" cy="18507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32" y="568"/>
                      <a:pt x="189" y="726"/>
                      <a:pt x="347" y="726"/>
                    </a:cubicBezTo>
                    <a:lnTo>
                      <a:pt x="4442" y="726"/>
                    </a:lnTo>
                    <a:cubicBezTo>
                      <a:pt x="4663" y="726"/>
                      <a:pt x="4820" y="568"/>
                      <a:pt x="4820" y="347"/>
                    </a:cubicBezTo>
                    <a:cubicBezTo>
                      <a:pt x="4820" y="158"/>
                      <a:pt x="4663" y="1"/>
                      <a:pt x="44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  <a:defRPr/>
                </a:pPr>
                <a:endParaRPr sz="105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" name="Google Shape;786;p29"/>
              <p:cNvSpPr/>
              <p:nvPr/>
            </p:nvSpPr>
            <p:spPr>
              <a:xfrm>
                <a:off x="-1598161" y="2923754"/>
                <a:ext cx="85054" cy="8571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03" extrusionOk="0">
                    <a:moveTo>
                      <a:pt x="1671" y="662"/>
                    </a:moveTo>
                    <a:cubicBezTo>
                      <a:pt x="2238" y="662"/>
                      <a:pt x="2710" y="1134"/>
                      <a:pt x="2710" y="1701"/>
                    </a:cubicBezTo>
                    <a:cubicBezTo>
                      <a:pt x="2710" y="2237"/>
                      <a:pt x="2269" y="2710"/>
                      <a:pt x="1671" y="2710"/>
                    </a:cubicBezTo>
                    <a:cubicBezTo>
                      <a:pt x="1135" y="2710"/>
                      <a:pt x="663" y="2237"/>
                      <a:pt x="663" y="1701"/>
                    </a:cubicBezTo>
                    <a:cubicBezTo>
                      <a:pt x="663" y="1134"/>
                      <a:pt x="1135" y="662"/>
                      <a:pt x="1671" y="662"/>
                    </a:cubicBezTo>
                    <a:close/>
                    <a:moveTo>
                      <a:pt x="1671" y="0"/>
                    </a:moveTo>
                    <a:cubicBezTo>
                      <a:pt x="726" y="0"/>
                      <a:pt x="1" y="756"/>
                      <a:pt x="1" y="1701"/>
                    </a:cubicBezTo>
                    <a:cubicBezTo>
                      <a:pt x="1" y="2647"/>
                      <a:pt x="726" y="3403"/>
                      <a:pt x="1671" y="3403"/>
                    </a:cubicBezTo>
                    <a:cubicBezTo>
                      <a:pt x="2616" y="3403"/>
                      <a:pt x="3372" y="2647"/>
                      <a:pt x="3372" y="1701"/>
                    </a:cubicBezTo>
                    <a:cubicBezTo>
                      <a:pt x="3403" y="756"/>
                      <a:pt x="2616" y="0"/>
                      <a:pt x="16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  <a:defRPr/>
                </a:pPr>
                <a:endParaRPr sz="105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564" y="682626"/>
              <a:ext cx="4143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" name="Title 1"/>
          <p:cNvSpPr txBox="1"/>
          <p:nvPr/>
        </p:nvSpPr>
        <p:spPr>
          <a:xfrm>
            <a:off x="942976" y="136525"/>
            <a:ext cx="3306774" cy="70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ICCOA!</a:t>
            </a:r>
          </a:p>
        </p:txBody>
      </p:sp>
      <p:pic>
        <p:nvPicPr>
          <p:cNvPr id="20" name="Picture 2" descr="Iccoa – International Competence Centre for Organic Agriculture">
            <a:extLst>
              <a:ext uri="{FF2B5EF4-FFF2-40B4-BE49-F238E27FC236}">
                <a16:creationId xmlns:a16="http://schemas.microsoft.com/office/drawing/2014/main" id="{64109F72-B30D-355D-DA94-3D004EE6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49" y="120736"/>
            <a:ext cx="1399538" cy="7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2A3AFDF-FDB8-4FA7-9A24-C87DEB9D4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b="3275"/>
          <a:stretch/>
        </p:blipFill>
        <p:spPr bwMode="auto">
          <a:xfrm>
            <a:off x="5895290" y="1201528"/>
            <a:ext cx="5940991" cy="55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CADAD1B-8DDA-A3E5-038D-8089C77543C3}"/>
              </a:ext>
            </a:extLst>
          </p:cNvPr>
          <p:cNvSpPr/>
          <p:nvPr/>
        </p:nvSpPr>
        <p:spPr>
          <a:xfrm>
            <a:off x="142043" y="1086116"/>
            <a:ext cx="5628640" cy="234431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ICCOA is a not-for-profit ‘knowledge &amp; learning center’ promoting organic agriculture &amp; agribusiness. It is also an interface organization for all stakeholders in the sector</a:t>
            </a:r>
          </a:p>
          <a:p>
            <a:pPr algn="ctr"/>
            <a:endParaRPr lang="en-IN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04;p6">
            <a:extLst>
              <a:ext uri="{FF2B5EF4-FFF2-40B4-BE49-F238E27FC236}">
                <a16:creationId xmlns:a16="http://schemas.microsoft.com/office/drawing/2014/main" id="{FF026BFA-6000-98D7-B05A-58EC7E450B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611" t="10223" r="12821" b="17881"/>
          <a:stretch/>
        </p:blipFill>
        <p:spPr>
          <a:xfrm>
            <a:off x="1981915" y="3708905"/>
            <a:ext cx="1881022" cy="176733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Google Shape;205;p6">
            <a:extLst>
              <a:ext uri="{FF2B5EF4-FFF2-40B4-BE49-F238E27FC236}">
                <a16:creationId xmlns:a16="http://schemas.microsoft.com/office/drawing/2014/main" id="{985A64B0-FF83-1543-3394-546F4C87B3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9267" t="8736" r="28247" b="20102"/>
          <a:stretch/>
        </p:blipFill>
        <p:spPr>
          <a:xfrm>
            <a:off x="3740410" y="4563758"/>
            <a:ext cx="1715510" cy="2143124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</p:pic>
      <p:pic>
        <p:nvPicPr>
          <p:cNvPr id="9" name="Google Shape;206;p6">
            <a:extLst>
              <a:ext uri="{FF2B5EF4-FFF2-40B4-BE49-F238E27FC236}">
                <a16:creationId xmlns:a16="http://schemas.microsoft.com/office/drawing/2014/main" id="{01DE728E-B019-ECAA-85E5-C7829D37E5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9269" t="8102" r="22636" b="20102"/>
          <a:stretch/>
        </p:blipFill>
        <p:spPr>
          <a:xfrm>
            <a:off x="162460" y="4575833"/>
            <a:ext cx="1865709" cy="2103533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8CB947D-471C-B1AF-76D0-BAB57E36F05D}"/>
              </a:ext>
            </a:extLst>
          </p:cNvPr>
          <p:cNvSpPr txBox="1"/>
          <p:nvPr/>
        </p:nvSpPr>
        <p:spPr>
          <a:xfrm>
            <a:off x="942976" y="136525"/>
            <a:ext cx="3306774" cy="70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ICCOA!</a:t>
            </a:r>
          </a:p>
        </p:txBody>
      </p:sp>
      <p:pic>
        <p:nvPicPr>
          <p:cNvPr id="11" name="Picture 2" descr="Iccoa – International Competence Centre for Organic Agriculture">
            <a:extLst>
              <a:ext uri="{FF2B5EF4-FFF2-40B4-BE49-F238E27FC236}">
                <a16:creationId xmlns:a16="http://schemas.microsoft.com/office/drawing/2014/main" id="{D08C337B-8B8F-4D0A-99C8-FE454A10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49" y="120736"/>
            <a:ext cx="1399538" cy="7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3A621FE-869F-00D1-397F-141560D7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98855"/>
            <a:ext cx="605481" cy="9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27222" y="1263316"/>
            <a:ext cx="8367889" cy="4040067"/>
            <a:chOff x="228600" y="609600"/>
            <a:chExt cx="8679159" cy="4316591"/>
          </a:xfrm>
        </p:grpSpPr>
        <p:graphicFrame>
          <p:nvGraphicFramePr>
            <p:cNvPr id="3" name="Google Shape;373;p20"/>
            <p:cNvGraphicFramePr/>
            <p:nvPr/>
          </p:nvGraphicFramePr>
          <p:xfrm>
            <a:off x="228600" y="685800"/>
            <a:ext cx="1985742" cy="4240391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9145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659061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300" b="1" dirty="0">
                            <a:solidFill>
                              <a:schemeClr val="lt1"/>
                            </a:solidFill>
                            <a:latin typeface="Gill Sans MT" panose="020B0502020104020203" pitchFamily="34" charset="0"/>
                            <a:ea typeface="Fira Sans Extra Condensed"/>
                            <a:cs typeface="Fira Sans Extra Condensed"/>
                            <a:sym typeface="Fira Sans Extra Condensed"/>
                          </a:rPr>
                          <a:t>FiBl, Switzerland</a:t>
                        </a:r>
                        <a:endParaRPr sz="1300" b="1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Fira Sans Extra Condensed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68550" marR="68550" marT="65900" marB="65900" anchor="ctr">
                      <a:lnL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76C8E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951882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300" b="1" dirty="0">
                            <a:solidFill>
                              <a:schemeClr val="lt1"/>
                            </a:solidFill>
                            <a:latin typeface="Gill Sans MT" panose="020B0502020104020203" pitchFamily="34" charset="0"/>
                            <a:ea typeface="Fira Sans Extra Condensed"/>
                            <a:cs typeface="Fira Sans Extra Condensed"/>
                            <a:sym typeface="Fira Sans Extra Condensed"/>
                          </a:rPr>
                          <a:t>IFOAM Organics International, Germany</a:t>
                        </a:r>
                        <a:endParaRPr sz="1300" b="1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Fira Sans Extra Condensed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68550" marR="68550" marT="65900" marB="65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AB69B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746862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300" b="1" dirty="0">
                            <a:solidFill>
                              <a:schemeClr val="lt1"/>
                            </a:solidFill>
                            <a:latin typeface="Gill Sans MT" panose="020B0502020104020203" pitchFamily="34" charset="0"/>
                            <a:ea typeface="Fira Sans Extra Condensed"/>
                            <a:cs typeface="Fira Sans Extra Condensed"/>
                            <a:sym typeface="Fira Sans Extra Condensed"/>
                          </a:rPr>
                          <a:t>Nuremberg Messe, Germany </a:t>
                        </a:r>
                        <a:endParaRPr sz="1300" b="1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Fira Sans Extra Condensed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68550" marR="68550" marT="65900" marB="65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5C26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659061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300" b="1" dirty="0">
                            <a:solidFill>
                              <a:schemeClr val="lt1"/>
                            </a:solidFill>
                            <a:latin typeface="Gill Sans MT" panose="020B0502020104020203" pitchFamily="34" charset="0"/>
                            <a:ea typeface="Fira Sans Extra Condensed"/>
                            <a:cs typeface="Fira Sans Extra Condensed"/>
                            <a:sym typeface="Fira Sans Extra Condensed"/>
                          </a:rPr>
                          <a:t>IFOAM Asia, </a:t>
                        </a:r>
                      </a:p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300" b="1" dirty="0">
                            <a:solidFill>
                              <a:schemeClr val="lt1"/>
                            </a:solidFill>
                            <a:latin typeface="Gill Sans MT" panose="020B0502020104020203" pitchFamily="34" charset="0"/>
                            <a:ea typeface="Fira Sans Extra Condensed"/>
                            <a:cs typeface="Fira Sans Extra Condensed"/>
                            <a:sym typeface="Fira Sans Extra Condensed"/>
                          </a:rPr>
                          <a:t>South Korea</a:t>
                        </a:r>
                        <a:endParaRPr sz="1300" b="1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Fira Sans Extra Condensed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68550" marR="68550" marT="65900" marB="65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5D2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951882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300" b="1" dirty="0">
                            <a:solidFill>
                              <a:schemeClr val="lt1"/>
                            </a:solidFill>
                            <a:latin typeface="Gill Sans MT" panose="020B0502020104020203" pitchFamily="34" charset="0"/>
                            <a:ea typeface="Fira Sans Extra Condensed"/>
                            <a:cs typeface="Fira Sans Extra Condensed"/>
                            <a:sym typeface="Fira Sans Extra Condensed"/>
                          </a:rPr>
                          <a:t>Organic Trade Association, USA</a:t>
                        </a:r>
                        <a:endParaRPr sz="1300" b="1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Fira Sans Extra Condensed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68550" marR="68550" marT="65900" marB="65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9C1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4" name="Picture 2" descr="FiBL - Download the FiBL 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338" y="766763"/>
              <a:ext cx="1131887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1641"/>
                </a:clrFrom>
                <a:clrTo>
                  <a:srgbClr val="00164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1547813"/>
              <a:ext cx="11874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ürnberg Messe Logo PNG Vector (EPS) Free Downlo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2355850"/>
              <a:ext cx="1611313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IFOAM Organics Asia | Membership Director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14" b="13179"/>
            <a:stretch>
              <a:fillRect/>
            </a:stretch>
          </p:blipFill>
          <p:spPr bwMode="auto">
            <a:xfrm>
              <a:off x="2046288" y="3044825"/>
              <a:ext cx="186372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OTA |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92338" y="3873500"/>
              <a:ext cx="1312862" cy="4699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  <p:pic>
          <p:nvPicPr>
            <p:cNvPr id="9" name="Picture 14" descr="Access Agriculture - ARDEA Foundati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4" t="6175" r="7948" b="13478"/>
            <a:stretch>
              <a:fillRect/>
            </a:stretch>
          </p:blipFill>
          <p:spPr bwMode="auto">
            <a:xfrm>
              <a:off x="5021263" y="720725"/>
              <a:ext cx="18954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BiO Reporter International - Be in Organi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088" y="3044825"/>
              <a:ext cx="1978025" cy="593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1" name="Google Shape;373;p20"/>
            <p:cNvGraphicFramePr/>
            <p:nvPr/>
          </p:nvGraphicFramePr>
          <p:xfrm>
            <a:off x="6996113" y="609600"/>
            <a:ext cx="1911646" cy="3455073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84308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777336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sz="1400" b="1" dirty="0">
                            <a:solidFill>
                              <a:schemeClr val="lt1"/>
                            </a:solidFill>
                            <a:latin typeface="Gill Sans MT" panose="020B0502020104020203" pitchFamily="34" charset="0"/>
                            <a:ea typeface="Fira Sans Extra Condensed"/>
                            <a:cs typeface="Fira Sans Extra Condensed"/>
                            <a:sym typeface="Fira Sans Extra Condensed"/>
                          </a:rPr>
                          <a:t>Access Agriculture, Belgium</a:t>
                        </a:r>
                      </a:p>
                    </a:txBody>
                    <a:tcPr marL="68548" marR="68548" marT="68579" marB="68579" anchor="ctr">
                      <a:lnL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5C26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764768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sz="1400" b="1" dirty="0">
                            <a:solidFill>
                              <a:schemeClr val="lt1"/>
                            </a:solidFill>
                            <a:latin typeface="Gill Sans MT" panose="020B0502020104020203" pitchFamily="34" charset="0"/>
                            <a:ea typeface="Fira Sans Extra Condensed"/>
                            <a:cs typeface="Fira Sans Extra Condensed"/>
                            <a:sym typeface="Fira Sans Extra Condensed"/>
                          </a:rPr>
                          <a:t>GIZ, Germany</a:t>
                        </a:r>
                      </a:p>
                    </a:txBody>
                    <a:tcPr marL="68548" marR="68548" marT="68579" marB="68579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5D2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828319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400" b="1" dirty="0">
                            <a:solidFill>
                              <a:schemeClr val="lt1"/>
                            </a:solidFill>
                            <a:latin typeface="Gill Sans MT" panose="020B0502020104020203" pitchFamily="34" charset="0"/>
                            <a:ea typeface="Fira Sans Extra Condensed"/>
                            <a:cs typeface="Fira Sans Extra Condensed"/>
                            <a:sym typeface="Fira Sans Extra Condensed"/>
                          </a:rPr>
                          <a:t>HELVETAS, Switzerland</a:t>
                        </a:r>
                        <a:endParaRPr sz="1400" b="1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Fira Sans Extra Condensed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68548" marR="68548" marT="68579" marB="68579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9C1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863315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dirty="0">
                            <a:solidFill>
                              <a:schemeClr val="lt1"/>
                            </a:solidFill>
                            <a:latin typeface="Gill Sans MT" panose="020B0502020104020203" pitchFamily="34" charset="0"/>
                            <a:ea typeface="Fira Sans Extra Condensed"/>
                            <a:cs typeface="Fira Sans Extra Condensed"/>
                            <a:sym typeface="Fira Sans Extra Condensed"/>
                          </a:rPr>
                          <a:t>Bio Reporter International, Germany</a:t>
                        </a:r>
                        <a:endParaRPr sz="1400" b="1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Fira Sans Extra Condensed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68548" marR="68548" marT="68579" marB="68579" anchor="ctr">
                      <a:lnL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AB69B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pic>
          <p:nvPicPr>
            <p:cNvPr id="12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088" y="2174875"/>
              <a:ext cx="1958975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4" descr="Deutsche Gesellschaft für Internationale Zusammenarbeit (GIZ) on behalf of  BMZ - Events at Global Landscapes Forum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21" r="50000" b="24881"/>
            <a:stretch>
              <a:fillRect/>
            </a:stretch>
          </p:blipFill>
          <p:spPr bwMode="auto">
            <a:xfrm>
              <a:off x="4772025" y="1484313"/>
              <a:ext cx="21605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le 1"/>
          <p:cNvSpPr txBox="1"/>
          <p:nvPr/>
        </p:nvSpPr>
        <p:spPr>
          <a:xfrm>
            <a:off x="1034339" y="160408"/>
            <a:ext cx="7184540" cy="703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ICCOA Collaboration beyond the borders </a:t>
            </a:r>
          </a:p>
        </p:txBody>
      </p:sp>
      <p:pic>
        <p:nvPicPr>
          <p:cNvPr id="14" name="Picture 2" descr="Iccoa – International Competence Centre for Organic Agriculture">
            <a:extLst>
              <a:ext uri="{FF2B5EF4-FFF2-40B4-BE49-F238E27FC236}">
                <a16:creationId xmlns:a16="http://schemas.microsoft.com/office/drawing/2014/main" id="{32D25020-9226-8F29-ED75-AD197DBEE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49" y="120736"/>
            <a:ext cx="1399538" cy="7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E5CCA22-B0D9-621C-05AE-6194BD4F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98855"/>
            <a:ext cx="605481" cy="9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1132-65E9-8E57-AEC1-D72F15280AED}"/>
              </a:ext>
            </a:extLst>
          </p:cNvPr>
          <p:cNvSpPr txBox="1"/>
          <p:nvPr/>
        </p:nvSpPr>
        <p:spPr>
          <a:xfrm>
            <a:off x="815544" y="120735"/>
            <a:ext cx="5140413" cy="703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Projects of ICCOA 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ACED7CF-8078-7B0C-8A51-48394E4AA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38756"/>
              </p:ext>
            </p:extLst>
          </p:nvPr>
        </p:nvGraphicFramePr>
        <p:xfrm>
          <a:off x="-453501" y="1216024"/>
          <a:ext cx="12118280" cy="552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ccoa – International Competence Centre for Organic Agriculture">
            <a:extLst>
              <a:ext uri="{FF2B5EF4-FFF2-40B4-BE49-F238E27FC236}">
                <a16:creationId xmlns:a16="http://schemas.microsoft.com/office/drawing/2014/main" id="{B3E669B0-FB2E-F5F2-02A3-CE90A280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49" y="120736"/>
            <a:ext cx="1399538" cy="7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4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57DE9-1054-E277-568F-17E32C33F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65BFA7-1D01-2692-5ABF-74B16C890B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73" t="206" r="12917" b="21802"/>
          <a:stretch/>
        </p:blipFill>
        <p:spPr>
          <a:xfrm>
            <a:off x="373834" y="1021992"/>
            <a:ext cx="11164245" cy="55775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B63152-0663-C3A1-4FBD-4C700F218C78}"/>
              </a:ext>
            </a:extLst>
          </p:cNvPr>
          <p:cNvSpPr txBox="1"/>
          <p:nvPr/>
        </p:nvSpPr>
        <p:spPr>
          <a:xfrm>
            <a:off x="815544" y="120735"/>
            <a:ext cx="5140413" cy="703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Projects of ICCOA </a:t>
            </a:r>
          </a:p>
        </p:txBody>
      </p:sp>
      <p:pic>
        <p:nvPicPr>
          <p:cNvPr id="9" name="Picture 2" descr="Iccoa – International Competence Centre for Organic Agriculture">
            <a:extLst>
              <a:ext uri="{FF2B5EF4-FFF2-40B4-BE49-F238E27FC236}">
                <a16:creationId xmlns:a16="http://schemas.microsoft.com/office/drawing/2014/main" id="{7B9B5DA3-808C-0802-1626-055BD85E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49" y="120736"/>
            <a:ext cx="1399538" cy="7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37C3A-4AB9-0B76-C870-4FE24F66C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60D0D-FFD5-A9AE-9AE4-35D37579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05" b="3791"/>
          <a:stretch/>
        </p:blipFill>
        <p:spPr>
          <a:xfrm>
            <a:off x="6664271" y="78810"/>
            <a:ext cx="5470902" cy="66613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E20890-772F-AFB2-CB5C-D1C261889417}"/>
              </a:ext>
            </a:extLst>
          </p:cNvPr>
          <p:cNvSpPr txBox="1"/>
          <p:nvPr/>
        </p:nvSpPr>
        <p:spPr>
          <a:xfrm>
            <a:off x="500127" y="175718"/>
            <a:ext cx="5140413" cy="703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Projects of ICCOA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616AA-3841-F61E-A1FB-C2C584FA8B8B}"/>
              </a:ext>
            </a:extLst>
          </p:cNvPr>
          <p:cNvSpPr txBox="1"/>
          <p:nvPr/>
        </p:nvSpPr>
        <p:spPr>
          <a:xfrm>
            <a:off x="56827" y="1916264"/>
            <a:ext cx="660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 a business plan for National cooperative for Organics limited, which envisions to turnover </a:t>
            </a:r>
            <a:r>
              <a:rPr lang="en-GB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trillion INR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  2035 </a:t>
            </a:r>
          </a:p>
        </p:txBody>
      </p:sp>
    </p:spTree>
    <p:extLst>
      <p:ext uri="{BB962C8B-B14F-4D97-AF65-F5344CB8AC3E}">
        <p14:creationId xmlns:p14="http://schemas.microsoft.com/office/powerpoint/2010/main" val="399847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DB972-47DE-2DC9-F75B-21F71E193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B0ABB1-B0EB-A634-531C-8A8A788AE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73" y="1023438"/>
            <a:ext cx="8826367" cy="53343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E4C015-B8EC-B5D6-96FB-C3ABE93CC3D4}"/>
              </a:ext>
            </a:extLst>
          </p:cNvPr>
          <p:cNvSpPr txBox="1"/>
          <p:nvPr/>
        </p:nvSpPr>
        <p:spPr>
          <a:xfrm>
            <a:off x="815544" y="120735"/>
            <a:ext cx="5140413" cy="703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Projects of ICCOA </a:t>
            </a:r>
          </a:p>
        </p:txBody>
      </p:sp>
      <p:pic>
        <p:nvPicPr>
          <p:cNvPr id="10" name="Picture 2" descr="Iccoa – International Competence Centre for Organic Agriculture">
            <a:extLst>
              <a:ext uri="{FF2B5EF4-FFF2-40B4-BE49-F238E27FC236}">
                <a16:creationId xmlns:a16="http://schemas.microsoft.com/office/drawing/2014/main" id="{F8BB8BEE-574A-F8D8-2BC1-3E776951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49" y="120736"/>
            <a:ext cx="1399538" cy="7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1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2E5CEE-91F4-469A-8DB0-B083D4E6D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BD8F3192-9598-47D7-290B-7743F4A14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r="26509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11937E31-548B-670F-B29E-85B39174F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r="4994" b="4"/>
          <a:stretch/>
        </p:blipFill>
        <p:spPr>
          <a:xfrm>
            <a:off x="8529321" y="3452961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45C74A1-E9D5-6CCF-CA60-A7CD68F4D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5" b="4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2AC6510-3E38-4777-B5FF-489AB2AFC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01E4E464-521F-49A9-8D9D-6F6979C45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D565B-6ECC-4F9F-9651-D9B02A7E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019DAE74-FC6C-B136-FAAA-C46EB65B4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r="18747" b="4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52DEE4C-2D60-4B27-8ABB-1D595DF08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05EB09-11EC-B653-0167-E3EC4537C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45" y="287032"/>
            <a:ext cx="1590897" cy="62873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2FB3F03-8488-77E6-53C3-621EABEFF9D6}"/>
              </a:ext>
            </a:extLst>
          </p:cNvPr>
          <p:cNvSpPr txBox="1"/>
          <p:nvPr/>
        </p:nvSpPr>
        <p:spPr>
          <a:xfrm>
            <a:off x="489097" y="249534"/>
            <a:ext cx="5140413" cy="703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Projects of ICCOA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38DC99-5497-DC80-F724-62218251295E}"/>
              </a:ext>
            </a:extLst>
          </p:cNvPr>
          <p:cNvSpPr txBox="1"/>
          <p:nvPr/>
        </p:nvSpPr>
        <p:spPr>
          <a:xfrm>
            <a:off x="340569" y="2166048"/>
            <a:ext cx="170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207BAE-0614-2B68-FD4C-0F231C4065AE}"/>
              </a:ext>
            </a:extLst>
          </p:cNvPr>
          <p:cNvSpPr txBox="1"/>
          <p:nvPr/>
        </p:nvSpPr>
        <p:spPr>
          <a:xfrm>
            <a:off x="340569" y="2790439"/>
            <a:ext cx="5140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 platforms where Organic &amp; Safe food producers meet real buyers </a:t>
            </a:r>
          </a:p>
        </p:txBody>
      </p:sp>
      <p:pic>
        <p:nvPicPr>
          <p:cNvPr id="25" name="Picture 2" descr="Iccoa – International Competence Centre for Organic Agriculture">
            <a:extLst>
              <a:ext uri="{FF2B5EF4-FFF2-40B4-BE49-F238E27FC236}">
                <a16:creationId xmlns:a16="http://schemas.microsoft.com/office/drawing/2014/main" id="{AF5F0AFB-FEBB-9BDF-0361-D9EE3E5AF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49" y="120736"/>
            <a:ext cx="1399538" cy="7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2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477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Fira Sans Condensed Medium</vt:lpstr>
      <vt:lpstr>Gill Sans MT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Anil Kumar Gajaga Krishnappa</dc:creator>
  <cp:lastModifiedBy>Manoj Menon</cp:lastModifiedBy>
  <cp:revision>16</cp:revision>
  <dcterms:created xsi:type="dcterms:W3CDTF">2024-12-10T04:31:40Z</dcterms:created>
  <dcterms:modified xsi:type="dcterms:W3CDTF">2025-06-20T10:08:21Z</dcterms:modified>
</cp:coreProperties>
</file>